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36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2" r:id="rId2"/>
  </p:sldMasterIdLst>
  <p:notesMasterIdLst>
    <p:notesMasterId r:id="rId108"/>
  </p:notesMasterIdLst>
  <p:sldIdLst>
    <p:sldId id="533" r:id="rId3"/>
    <p:sldId id="501" r:id="rId4"/>
    <p:sldId id="445" r:id="rId5"/>
    <p:sldId id="509" r:id="rId6"/>
    <p:sldId id="510" r:id="rId7"/>
    <p:sldId id="511" r:id="rId8"/>
    <p:sldId id="408" r:id="rId9"/>
    <p:sldId id="259" r:id="rId10"/>
    <p:sldId id="260" r:id="rId11"/>
    <p:sldId id="261" r:id="rId12"/>
    <p:sldId id="262" r:id="rId13"/>
    <p:sldId id="1580" r:id="rId14"/>
    <p:sldId id="1581" r:id="rId15"/>
    <p:sldId id="1582" r:id="rId16"/>
    <p:sldId id="1583" r:id="rId17"/>
    <p:sldId id="1584" r:id="rId18"/>
    <p:sldId id="1586" r:id="rId19"/>
    <p:sldId id="1587" r:id="rId20"/>
    <p:sldId id="1585" r:id="rId21"/>
    <p:sldId id="1590" r:id="rId22"/>
    <p:sldId id="1591" r:id="rId23"/>
    <p:sldId id="1595" r:id="rId24"/>
    <p:sldId id="1593" r:id="rId25"/>
    <p:sldId id="1594" r:id="rId26"/>
    <p:sldId id="1592" r:id="rId27"/>
    <p:sldId id="1596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1597" r:id="rId46"/>
    <p:sldId id="1598" r:id="rId47"/>
    <p:sldId id="1599" r:id="rId48"/>
    <p:sldId id="53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1600" r:id="rId86"/>
    <p:sldId id="338" r:id="rId87"/>
    <p:sldId id="339" r:id="rId88"/>
    <p:sldId id="340" r:id="rId89"/>
    <p:sldId id="341" r:id="rId90"/>
    <p:sldId id="344" r:id="rId91"/>
    <p:sldId id="345" r:id="rId92"/>
    <p:sldId id="346" r:id="rId93"/>
    <p:sldId id="347" r:id="rId94"/>
    <p:sldId id="534" r:id="rId95"/>
    <p:sldId id="349" r:id="rId96"/>
    <p:sldId id="535" r:id="rId97"/>
    <p:sldId id="447" r:id="rId98"/>
    <p:sldId id="516" r:id="rId99"/>
    <p:sldId id="517" r:id="rId100"/>
    <p:sldId id="525" r:id="rId101"/>
    <p:sldId id="529" r:id="rId102"/>
    <p:sldId id="530" r:id="rId103"/>
    <p:sldId id="526" r:id="rId104"/>
    <p:sldId id="527" r:id="rId105"/>
    <p:sldId id="528" r:id="rId106"/>
    <p:sldId id="443" r:id="rId107"/>
  </p:sldIdLst>
  <p:sldSz cx="10083800" cy="5676900"/>
  <p:notesSz cx="10083800" cy="5676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71C32-1E88-498D-94AF-BEA17F6E6BBE}" v="150" dt="2020-04-17T04:18:03.0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37" d="100"/>
          <a:sy n="137" d="100"/>
        </p:scale>
        <p:origin x="49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ishri, Ahmed (UMKC-Student)" userId="31fd6039-2a08-4ab3-9eaa-064defc830c7" providerId="ADAL" clId="{98571C32-1E88-498D-94AF-BEA17F6E6BBE}"/>
    <pc:docChg chg="undo redo custSel addSld delSld modSld">
      <pc:chgData name="Albishri, Ahmed (UMKC-Student)" userId="31fd6039-2a08-4ab3-9eaa-064defc830c7" providerId="ADAL" clId="{98571C32-1E88-498D-94AF-BEA17F6E6BBE}" dt="2020-04-17T04:46:00.534" v="1661" actId="6549"/>
      <pc:docMkLst>
        <pc:docMk/>
      </pc:docMkLst>
      <pc:sldChg chg="modSp mod">
        <pc:chgData name="Albishri, Ahmed (UMKC-Student)" userId="31fd6039-2a08-4ab3-9eaa-064defc830c7" providerId="ADAL" clId="{98571C32-1E88-498D-94AF-BEA17F6E6BBE}" dt="2020-04-17T02:02:27.168" v="62" actId="14100"/>
        <pc:sldMkLst>
          <pc:docMk/>
          <pc:sldMk cId="289938785" sldId="259"/>
        </pc:sldMkLst>
        <pc:spChg chg="mod">
          <ac:chgData name="Albishri, Ahmed (UMKC-Student)" userId="31fd6039-2a08-4ab3-9eaa-064defc830c7" providerId="ADAL" clId="{98571C32-1E88-498D-94AF-BEA17F6E6BBE}" dt="2020-04-17T02:02:27.168" v="62" actId="14100"/>
          <ac:spMkLst>
            <pc:docMk/>
            <pc:sldMk cId="289938785" sldId="259"/>
            <ac:spMk id="2" creationId="{00000000-0000-0000-0000-000000000000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2:03:13.284" v="67"/>
        <pc:sldMkLst>
          <pc:docMk/>
          <pc:sldMk cId="0" sldId="260"/>
        </pc:sldMkLst>
        <pc:spChg chg="del">
          <ac:chgData name="Albishri, Ahmed (UMKC-Student)" userId="31fd6039-2a08-4ab3-9eaa-064defc830c7" providerId="ADAL" clId="{98571C32-1E88-498D-94AF-BEA17F6E6BBE}" dt="2020-04-17T02:02:59.508" v="63" actId="478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2:03:00.827" v="64" actId="478"/>
          <ac:spMkLst>
            <pc:docMk/>
            <pc:sldMk cId="0" sldId="260"/>
            <ac:spMk id="13" creationId="{FDE59488-2FDD-4673-AD63-E100F1C2C580}"/>
          </ac:spMkLst>
        </pc:spChg>
        <pc:spChg chg="add">
          <ac:chgData name="Albishri, Ahmed (UMKC-Student)" userId="31fd6039-2a08-4ab3-9eaa-064defc830c7" providerId="ADAL" clId="{98571C32-1E88-498D-94AF-BEA17F6E6BBE}" dt="2020-04-17T02:03:13.284" v="67"/>
          <ac:spMkLst>
            <pc:docMk/>
            <pc:sldMk cId="0" sldId="260"/>
            <ac:spMk id="16" creationId="{3AC477B4-C426-49E0-BECB-5596FA5940B6}"/>
          </ac:spMkLst>
        </pc:spChg>
        <pc:picChg chg="add del mod">
          <ac:chgData name="Albishri, Ahmed (UMKC-Student)" userId="31fd6039-2a08-4ab3-9eaa-064defc830c7" providerId="ADAL" clId="{98571C32-1E88-498D-94AF-BEA17F6E6BBE}" dt="2020-04-17T02:03:07.353" v="66"/>
          <ac:picMkLst>
            <pc:docMk/>
            <pc:sldMk cId="0" sldId="260"/>
            <ac:picMk id="15" creationId="{874C56A8-E23B-4175-BF9F-90C238CBF02C}"/>
          </ac:picMkLst>
        </pc:picChg>
      </pc:sldChg>
      <pc:sldChg chg="addSp delSp modSp mod">
        <pc:chgData name="Albishri, Ahmed (UMKC-Student)" userId="31fd6039-2a08-4ab3-9eaa-064defc830c7" providerId="ADAL" clId="{98571C32-1E88-498D-94AF-BEA17F6E6BBE}" dt="2020-04-17T02:08:51.056" v="221" actId="1035"/>
        <pc:sldMkLst>
          <pc:docMk/>
          <pc:sldMk cId="0" sldId="261"/>
        </pc:sldMkLst>
        <pc:spChg chg="del">
          <ac:chgData name="Albishri, Ahmed (UMKC-Student)" userId="31fd6039-2a08-4ab3-9eaa-064defc830c7" providerId="ADAL" clId="{98571C32-1E88-498D-94AF-BEA17F6E6BBE}" dt="2020-04-17T02:04:42.423" v="69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08:51.056" v="221" actId="1035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2:04:43.905" v="71" actId="478"/>
          <ac:spMkLst>
            <pc:docMk/>
            <pc:sldMk cId="0" sldId="261"/>
            <ac:spMk id="5" creationId="{8B204168-6988-44D4-A816-42BD45CA9578}"/>
          </ac:spMkLst>
        </pc:spChg>
        <pc:spChg chg="add">
          <ac:chgData name="Albishri, Ahmed (UMKC-Student)" userId="31fd6039-2a08-4ab3-9eaa-064defc830c7" providerId="ADAL" clId="{98571C32-1E88-498D-94AF-BEA17F6E6BBE}" dt="2020-04-17T02:04:42.728" v="70"/>
          <ac:spMkLst>
            <pc:docMk/>
            <pc:sldMk cId="0" sldId="261"/>
            <ac:spMk id="6" creationId="{0230A62F-690F-4977-883D-F8131B785464}"/>
          </ac:spMkLst>
        </pc:spChg>
      </pc:sldChg>
      <pc:sldChg chg="addSp modSp mod modAnim">
        <pc:chgData name="Albishri, Ahmed (UMKC-Student)" userId="31fd6039-2a08-4ab3-9eaa-064defc830c7" providerId="ADAL" clId="{98571C32-1E88-498D-94AF-BEA17F6E6BBE}" dt="2020-04-17T02:11:44.874" v="262" actId="1076"/>
        <pc:sldMkLst>
          <pc:docMk/>
          <pc:sldMk cId="0" sldId="262"/>
        </pc:sldMkLst>
        <pc:spChg chg="mod">
          <ac:chgData name="Albishri, Ahmed (UMKC-Student)" userId="31fd6039-2a08-4ab3-9eaa-064defc830c7" providerId="ADAL" clId="{98571C32-1E88-498D-94AF-BEA17F6E6BBE}" dt="2020-04-17T02:09:08.779" v="223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3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4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5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6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7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8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1:35.651" v="260" actId="1037"/>
          <ac:spMkLst>
            <pc:docMk/>
            <pc:sldMk cId="0" sldId="262"/>
            <ac:spMk id="9" creationId="{00000000-0000-0000-0000-000000000000}"/>
          </ac:spMkLst>
        </pc:spChg>
        <pc:picChg chg="add mod">
          <ac:chgData name="Albishri, Ahmed (UMKC-Student)" userId="31fd6039-2a08-4ab3-9eaa-064defc830c7" providerId="ADAL" clId="{98571C32-1E88-498D-94AF-BEA17F6E6BBE}" dt="2020-04-17T02:11:41.282" v="261" actId="1076"/>
          <ac:picMkLst>
            <pc:docMk/>
            <pc:sldMk cId="0" sldId="262"/>
            <ac:picMk id="10" creationId="{DBF97D1C-7CEB-4042-8913-781748619A87}"/>
          </ac:picMkLst>
        </pc:picChg>
        <pc:picChg chg="add mod">
          <ac:chgData name="Albishri, Ahmed (UMKC-Student)" userId="31fd6039-2a08-4ab3-9eaa-064defc830c7" providerId="ADAL" clId="{98571C32-1E88-498D-94AF-BEA17F6E6BBE}" dt="2020-04-17T02:11:44.874" v="262" actId="1076"/>
          <ac:picMkLst>
            <pc:docMk/>
            <pc:sldMk cId="0" sldId="262"/>
            <ac:picMk id="12" creationId="{8A7501BF-58FF-476C-AB61-57D433EA62EB}"/>
          </ac:picMkLst>
        </pc:picChg>
      </pc:sldChg>
      <pc:sldChg chg="addSp modSp mod">
        <pc:chgData name="Albishri, Ahmed (UMKC-Student)" userId="31fd6039-2a08-4ab3-9eaa-064defc830c7" providerId="ADAL" clId="{98571C32-1E88-498D-94AF-BEA17F6E6BBE}" dt="2020-04-17T03:12:28.693" v="661" actId="1076"/>
        <pc:sldMkLst>
          <pc:docMk/>
          <pc:sldMk cId="0" sldId="266"/>
        </pc:sldMkLst>
        <pc:spChg chg="mod">
          <ac:chgData name="Albishri, Ahmed (UMKC-Student)" userId="31fd6039-2a08-4ab3-9eaa-064defc830c7" providerId="ADAL" clId="{98571C32-1E88-498D-94AF-BEA17F6E6BBE}" dt="2020-04-17T02:31:22.754" v="467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31:12.875" v="461" actId="1037"/>
          <ac:spMkLst>
            <pc:docMk/>
            <pc:sldMk cId="0" sldId="266"/>
            <ac:spMk id="3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34:23.556" v="617" actId="1035"/>
          <ac:spMkLst>
            <pc:docMk/>
            <pc:sldMk cId="0" sldId="266"/>
            <ac:spMk id="4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34:23.556" v="617" actId="1035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Albishri, Ahmed (UMKC-Student)" userId="31fd6039-2a08-4ab3-9eaa-064defc830c7" providerId="ADAL" clId="{98571C32-1E88-498D-94AF-BEA17F6E6BBE}" dt="2020-04-17T02:34:26.493" v="619" actId="313"/>
          <ac:spMkLst>
            <pc:docMk/>
            <pc:sldMk cId="0" sldId="266"/>
            <ac:spMk id="9" creationId="{42B94694-9198-48D4-8599-F5DBD9AA0C41}"/>
          </ac:spMkLst>
        </pc:spChg>
        <pc:spChg chg="add mod">
          <ac:chgData name="Albishri, Ahmed (UMKC-Student)" userId="31fd6039-2a08-4ab3-9eaa-064defc830c7" providerId="ADAL" clId="{98571C32-1E88-498D-94AF-BEA17F6E6BBE}" dt="2020-04-17T03:12:28.693" v="661" actId="1076"/>
          <ac:spMkLst>
            <pc:docMk/>
            <pc:sldMk cId="0" sldId="266"/>
            <ac:spMk id="10" creationId="{D1956AF9-3192-4359-97A6-E95185D95574}"/>
          </ac:spMkLst>
        </pc:spChg>
        <pc:spChg chg="add mod">
          <ac:chgData name="Albishri, Ahmed (UMKC-Student)" userId="31fd6039-2a08-4ab3-9eaa-064defc830c7" providerId="ADAL" clId="{98571C32-1E88-498D-94AF-BEA17F6E6BBE}" dt="2020-04-17T02:30:24.018" v="416" actId="1076"/>
          <ac:spMkLst>
            <pc:docMk/>
            <pc:sldMk cId="0" sldId="266"/>
            <ac:spMk id="11" creationId="{260A0831-FE00-40CA-9D7A-B58847B596C4}"/>
          </ac:spMkLst>
        </pc:spChg>
        <pc:spChg chg="add mod">
          <ac:chgData name="Albishri, Ahmed (UMKC-Student)" userId="31fd6039-2a08-4ab3-9eaa-064defc830c7" providerId="ADAL" clId="{98571C32-1E88-498D-94AF-BEA17F6E6BBE}" dt="2020-04-17T02:34:23.556" v="617" actId="1035"/>
          <ac:spMkLst>
            <pc:docMk/>
            <pc:sldMk cId="0" sldId="266"/>
            <ac:spMk id="12" creationId="{17977961-32B5-454E-969B-4961DFBEE995}"/>
          </ac:spMkLst>
        </pc:spChg>
        <pc:spChg chg="add mod">
          <ac:chgData name="Albishri, Ahmed (UMKC-Student)" userId="31fd6039-2a08-4ab3-9eaa-064defc830c7" providerId="ADAL" clId="{98571C32-1E88-498D-94AF-BEA17F6E6BBE}" dt="2020-04-17T02:34:23.556" v="617" actId="1035"/>
          <ac:spMkLst>
            <pc:docMk/>
            <pc:sldMk cId="0" sldId="266"/>
            <ac:spMk id="13" creationId="{FAC9AF02-CCEF-4B20-B7BF-9C849920111A}"/>
          </ac:spMkLst>
        </pc:spChg>
        <pc:graphicFrameChg chg="mod modGraphic">
          <ac:chgData name="Albishri, Ahmed (UMKC-Student)" userId="31fd6039-2a08-4ab3-9eaa-064defc830c7" providerId="ADAL" clId="{98571C32-1E88-498D-94AF-BEA17F6E6BBE}" dt="2020-04-17T02:34:23.556" v="617" actId="1035"/>
          <ac:graphicFrameMkLst>
            <pc:docMk/>
            <pc:sldMk cId="0" sldId="266"/>
            <ac:graphicFrameMk id="6" creationId="{00000000-0000-0000-0000-000000000000}"/>
          </ac:graphicFrameMkLst>
        </pc:graphicFrameChg>
        <pc:graphicFrameChg chg="mod">
          <ac:chgData name="Albishri, Ahmed (UMKC-Student)" userId="31fd6039-2a08-4ab3-9eaa-064defc830c7" providerId="ADAL" clId="{98571C32-1E88-498D-94AF-BEA17F6E6BBE}" dt="2020-04-17T02:34:23.556" v="617" actId="1035"/>
          <ac:graphicFrameMkLst>
            <pc:docMk/>
            <pc:sldMk cId="0" sldId="266"/>
            <ac:graphicFrameMk id="7" creationId="{00000000-0000-0000-0000-000000000000}"/>
          </ac:graphicFrameMkLst>
        </pc:graphicFrameChg>
        <pc:graphicFrameChg chg="mod">
          <ac:chgData name="Albishri, Ahmed (UMKC-Student)" userId="31fd6039-2a08-4ab3-9eaa-064defc830c7" providerId="ADAL" clId="{98571C32-1E88-498D-94AF-BEA17F6E6BBE}" dt="2020-04-17T02:34:23.556" v="617" actId="1035"/>
          <ac:graphicFrameMkLst>
            <pc:docMk/>
            <pc:sldMk cId="0" sldId="266"/>
            <ac:graphicFrameMk id="8" creationId="{00000000-0000-0000-0000-000000000000}"/>
          </ac:graphicFrameMkLst>
        </pc:graphicFrameChg>
      </pc:sldChg>
      <pc:sldChg chg="addSp delSp modSp mod">
        <pc:chgData name="Albishri, Ahmed (UMKC-Student)" userId="31fd6039-2a08-4ab3-9eaa-064defc830c7" providerId="ADAL" clId="{98571C32-1E88-498D-94AF-BEA17F6E6BBE}" dt="2020-04-17T02:35:12.243" v="624"/>
        <pc:sldMkLst>
          <pc:docMk/>
          <pc:sldMk cId="0" sldId="267"/>
        </pc:sldMkLst>
        <pc:spChg chg="add del mod">
          <ac:chgData name="Albishri, Ahmed (UMKC-Student)" userId="31fd6039-2a08-4ab3-9eaa-064defc830c7" providerId="ADAL" clId="{98571C32-1E88-498D-94AF-BEA17F6E6BBE}" dt="2020-04-17T02:35:09.535" v="622" actId="478"/>
          <ac:spMkLst>
            <pc:docMk/>
            <pc:sldMk cId="0" sldId="267"/>
            <ac:spMk id="9" creationId="{54885478-EB7C-4896-83C1-4DB55DE4C901}"/>
          </ac:spMkLst>
        </pc:spChg>
        <pc:spChg chg="add del">
          <ac:chgData name="Albishri, Ahmed (UMKC-Student)" userId="31fd6039-2a08-4ab3-9eaa-064defc830c7" providerId="ADAL" clId="{98571C32-1E88-498D-94AF-BEA17F6E6BBE}" dt="2020-04-17T02:35:11.799" v="623" actId="478"/>
          <ac:spMkLst>
            <pc:docMk/>
            <pc:sldMk cId="0" sldId="267"/>
            <ac:spMk id="10" creationId="{18CEABB1-B80C-46F2-861A-7E17F8EE7CEF}"/>
          </ac:spMkLst>
        </pc:spChg>
        <pc:spChg chg="add">
          <ac:chgData name="Albishri, Ahmed (UMKC-Student)" userId="31fd6039-2a08-4ab3-9eaa-064defc830c7" providerId="ADAL" clId="{98571C32-1E88-498D-94AF-BEA17F6E6BBE}" dt="2020-04-17T02:31:35.664" v="468"/>
          <ac:spMkLst>
            <pc:docMk/>
            <pc:sldMk cId="0" sldId="267"/>
            <ac:spMk id="11" creationId="{E5247E5D-41F9-48E5-BBDA-313221F9C0C9}"/>
          </ac:spMkLst>
        </pc:spChg>
        <pc:spChg chg="add del">
          <ac:chgData name="Albishri, Ahmed (UMKC-Student)" userId="31fd6039-2a08-4ab3-9eaa-064defc830c7" providerId="ADAL" clId="{98571C32-1E88-498D-94AF-BEA17F6E6BBE}" dt="2020-04-17T02:35:03.918" v="621"/>
          <ac:spMkLst>
            <pc:docMk/>
            <pc:sldMk cId="0" sldId="267"/>
            <ac:spMk id="12" creationId="{6BDD4F5E-5C44-4980-84AC-BF3432A0F117}"/>
          </ac:spMkLst>
        </pc:spChg>
        <pc:spChg chg="add del">
          <ac:chgData name="Albishri, Ahmed (UMKC-Student)" userId="31fd6039-2a08-4ab3-9eaa-064defc830c7" providerId="ADAL" clId="{98571C32-1E88-498D-94AF-BEA17F6E6BBE}" dt="2020-04-17T02:35:03.918" v="621"/>
          <ac:spMkLst>
            <pc:docMk/>
            <pc:sldMk cId="0" sldId="267"/>
            <ac:spMk id="13" creationId="{982A82C2-93DC-4E98-9CED-07E1938CFA7F}"/>
          </ac:spMkLst>
        </pc:spChg>
        <pc:spChg chg="add">
          <ac:chgData name="Albishri, Ahmed (UMKC-Student)" userId="31fd6039-2a08-4ab3-9eaa-064defc830c7" providerId="ADAL" clId="{98571C32-1E88-498D-94AF-BEA17F6E6BBE}" dt="2020-04-17T02:35:12.243" v="624"/>
          <ac:spMkLst>
            <pc:docMk/>
            <pc:sldMk cId="0" sldId="267"/>
            <ac:spMk id="14" creationId="{68C6971F-C940-4BCB-97D4-BCAF6F773EAA}"/>
          </ac:spMkLst>
        </pc:spChg>
        <pc:spChg chg="add">
          <ac:chgData name="Albishri, Ahmed (UMKC-Student)" userId="31fd6039-2a08-4ab3-9eaa-064defc830c7" providerId="ADAL" clId="{98571C32-1E88-498D-94AF-BEA17F6E6BBE}" dt="2020-04-17T02:35:12.243" v="624"/>
          <ac:spMkLst>
            <pc:docMk/>
            <pc:sldMk cId="0" sldId="267"/>
            <ac:spMk id="15" creationId="{1D217E2E-46A4-4A8E-884C-98F996D3E7FB}"/>
          </ac:spMkLst>
        </pc:spChg>
        <pc:graphicFrameChg chg="ord modGraphic">
          <ac:chgData name="Albishri, Ahmed (UMKC-Student)" userId="31fd6039-2a08-4ab3-9eaa-064defc830c7" providerId="ADAL" clId="{98571C32-1E88-498D-94AF-BEA17F6E6BBE}" dt="2020-04-17T02:27:31.728" v="354" actId="108"/>
          <ac:graphicFrameMkLst>
            <pc:docMk/>
            <pc:sldMk cId="0" sldId="267"/>
            <ac:graphicFrameMk id="8" creationId="{00000000-0000-0000-0000-000000000000}"/>
          </ac:graphicFrameMkLst>
        </pc:graphicFrameChg>
      </pc:sldChg>
      <pc:sldChg chg="addSp delSp modSp mod">
        <pc:chgData name="Albishri, Ahmed (UMKC-Student)" userId="31fd6039-2a08-4ab3-9eaa-064defc830c7" providerId="ADAL" clId="{98571C32-1E88-498D-94AF-BEA17F6E6BBE}" dt="2020-04-17T02:35:17.113" v="626"/>
        <pc:sldMkLst>
          <pc:docMk/>
          <pc:sldMk cId="0" sldId="268"/>
        </pc:sldMkLst>
        <pc:spChg chg="add del">
          <ac:chgData name="Albishri, Ahmed (UMKC-Student)" userId="31fd6039-2a08-4ab3-9eaa-064defc830c7" providerId="ADAL" clId="{98571C32-1E88-498D-94AF-BEA17F6E6BBE}" dt="2020-04-17T02:35:16.884" v="625" actId="478"/>
          <ac:spMkLst>
            <pc:docMk/>
            <pc:sldMk cId="0" sldId="268"/>
            <ac:spMk id="9" creationId="{03F80FDF-38FA-4DC5-9A2A-96BE1AE3CE2D}"/>
          </ac:spMkLst>
        </pc:spChg>
        <pc:spChg chg="add del">
          <ac:chgData name="Albishri, Ahmed (UMKC-Student)" userId="31fd6039-2a08-4ab3-9eaa-064defc830c7" providerId="ADAL" clId="{98571C32-1E88-498D-94AF-BEA17F6E6BBE}" dt="2020-04-17T02:35:16.884" v="625" actId="478"/>
          <ac:spMkLst>
            <pc:docMk/>
            <pc:sldMk cId="0" sldId="268"/>
            <ac:spMk id="10" creationId="{8A190EE2-79C5-4D1F-9600-4A315B701E5B}"/>
          </ac:spMkLst>
        </pc:spChg>
        <pc:spChg chg="add">
          <ac:chgData name="Albishri, Ahmed (UMKC-Student)" userId="31fd6039-2a08-4ab3-9eaa-064defc830c7" providerId="ADAL" clId="{98571C32-1E88-498D-94AF-BEA17F6E6BBE}" dt="2020-04-17T02:31:37.116" v="469"/>
          <ac:spMkLst>
            <pc:docMk/>
            <pc:sldMk cId="0" sldId="268"/>
            <ac:spMk id="11" creationId="{D8D1E3F1-24E6-44BE-8D51-3B1A55037342}"/>
          </ac:spMkLst>
        </pc:spChg>
        <pc:spChg chg="add del">
          <ac:chgData name="Albishri, Ahmed (UMKC-Student)" userId="31fd6039-2a08-4ab3-9eaa-064defc830c7" providerId="ADAL" clId="{98571C32-1E88-498D-94AF-BEA17F6E6BBE}" dt="2020-04-17T02:31:38.805" v="471"/>
          <ac:spMkLst>
            <pc:docMk/>
            <pc:sldMk cId="0" sldId="268"/>
            <ac:spMk id="12" creationId="{969AF20B-82E0-47F6-A229-57B936E48E8F}"/>
          </ac:spMkLst>
        </pc:spChg>
        <pc:spChg chg="add del">
          <ac:chgData name="Albishri, Ahmed (UMKC-Student)" userId="31fd6039-2a08-4ab3-9eaa-064defc830c7" providerId="ADAL" clId="{98571C32-1E88-498D-94AF-BEA17F6E6BBE}" dt="2020-04-17T02:31:38.805" v="471"/>
          <ac:spMkLst>
            <pc:docMk/>
            <pc:sldMk cId="0" sldId="268"/>
            <ac:spMk id="13" creationId="{FE98512B-F4DE-49F1-ACA4-D20B513E9ADE}"/>
          </ac:spMkLst>
        </pc:spChg>
        <pc:spChg chg="add">
          <ac:chgData name="Albishri, Ahmed (UMKC-Student)" userId="31fd6039-2a08-4ab3-9eaa-064defc830c7" providerId="ADAL" clId="{98571C32-1E88-498D-94AF-BEA17F6E6BBE}" dt="2020-04-17T02:35:17.113" v="626"/>
          <ac:spMkLst>
            <pc:docMk/>
            <pc:sldMk cId="0" sldId="268"/>
            <ac:spMk id="14" creationId="{ADB01EB3-C783-436A-86F0-579A42E42556}"/>
          </ac:spMkLst>
        </pc:spChg>
        <pc:spChg chg="add">
          <ac:chgData name="Albishri, Ahmed (UMKC-Student)" userId="31fd6039-2a08-4ab3-9eaa-064defc830c7" providerId="ADAL" clId="{98571C32-1E88-498D-94AF-BEA17F6E6BBE}" dt="2020-04-17T02:35:17.113" v="626"/>
          <ac:spMkLst>
            <pc:docMk/>
            <pc:sldMk cId="0" sldId="268"/>
            <ac:spMk id="15" creationId="{E7C75F83-5F15-42FA-A08E-8FF2B0A8548C}"/>
          </ac:spMkLst>
        </pc:spChg>
        <pc:graphicFrameChg chg="mod">
          <ac:chgData name="Albishri, Ahmed (UMKC-Student)" userId="31fd6039-2a08-4ab3-9eaa-064defc830c7" providerId="ADAL" clId="{98571C32-1E88-498D-94AF-BEA17F6E6BBE}" dt="2020-04-17T02:27:01.829" v="351"/>
          <ac:graphicFrameMkLst>
            <pc:docMk/>
            <pc:sldMk cId="0" sldId="268"/>
            <ac:graphicFrameMk id="8" creationId="{00000000-0000-0000-0000-000000000000}"/>
          </ac:graphicFrameMkLst>
        </pc:graphicFrameChg>
      </pc:sldChg>
      <pc:sldChg chg="addSp delSp mod">
        <pc:chgData name="Albishri, Ahmed (UMKC-Student)" userId="31fd6039-2a08-4ab3-9eaa-064defc830c7" providerId="ADAL" clId="{98571C32-1E88-498D-94AF-BEA17F6E6BBE}" dt="2020-04-17T02:35:22.520" v="628"/>
        <pc:sldMkLst>
          <pc:docMk/>
          <pc:sldMk cId="0" sldId="269"/>
        </pc:sldMkLst>
        <pc:spChg chg="add del">
          <ac:chgData name="Albishri, Ahmed (UMKC-Student)" userId="31fd6039-2a08-4ab3-9eaa-064defc830c7" providerId="ADAL" clId="{98571C32-1E88-498D-94AF-BEA17F6E6BBE}" dt="2020-04-17T02:35:22.124" v="627" actId="478"/>
          <ac:spMkLst>
            <pc:docMk/>
            <pc:sldMk cId="0" sldId="269"/>
            <ac:spMk id="9" creationId="{C78DA60C-AB30-47D8-9823-D87FA9E79569}"/>
          </ac:spMkLst>
        </pc:spChg>
        <pc:spChg chg="add del">
          <ac:chgData name="Albishri, Ahmed (UMKC-Student)" userId="31fd6039-2a08-4ab3-9eaa-064defc830c7" providerId="ADAL" clId="{98571C32-1E88-498D-94AF-BEA17F6E6BBE}" dt="2020-04-17T02:35:22.124" v="627" actId="478"/>
          <ac:spMkLst>
            <pc:docMk/>
            <pc:sldMk cId="0" sldId="269"/>
            <ac:spMk id="10" creationId="{6788C03D-3E04-4D0C-8839-D59CF9E98862}"/>
          </ac:spMkLst>
        </pc:spChg>
        <pc:spChg chg="add">
          <ac:chgData name="Albishri, Ahmed (UMKC-Student)" userId="31fd6039-2a08-4ab3-9eaa-064defc830c7" providerId="ADAL" clId="{98571C32-1E88-498D-94AF-BEA17F6E6BBE}" dt="2020-04-17T02:31:39.928" v="472"/>
          <ac:spMkLst>
            <pc:docMk/>
            <pc:sldMk cId="0" sldId="269"/>
            <ac:spMk id="11" creationId="{6FF3E915-0B08-434A-8C39-8C75DBF774B4}"/>
          </ac:spMkLst>
        </pc:spChg>
        <pc:spChg chg="add">
          <ac:chgData name="Albishri, Ahmed (UMKC-Student)" userId="31fd6039-2a08-4ab3-9eaa-064defc830c7" providerId="ADAL" clId="{98571C32-1E88-498D-94AF-BEA17F6E6BBE}" dt="2020-04-17T02:35:22.520" v="628"/>
          <ac:spMkLst>
            <pc:docMk/>
            <pc:sldMk cId="0" sldId="269"/>
            <ac:spMk id="12" creationId="{C1B710C5-D4E9-4AC4-A27B-1062225265E4}"/>
          </ac:spMkLst>
        </pc:spChg>
        <pc:spChg chg="add">
          <ac:chgData name="Albishri, Ahmed (UMKC-Student)" userId="31fd6039-2a08-4ab3-9eaa-064defc830c7" providerId="ADAL" clId="{98571C32-1E88-498D-94AF-BEA17F6E6BBE}" dt="2020-04-17T02:35:22.520" v="628"/>
          <ac:spMkLst>
            <pc:docMk/>
            <pc:sldMk cId="0" sldId="269"/>
            <ac:spMk id="13" creationId="{F43D5CBE-C0AF-4F36-B7F4-33D05C7EE413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27.344" v="630"/>
        <pc:sldMkLst>
          <pc:docMk/>
          <pc:sldMk cId="0" sldId="270"/>
        </pc:sldMkLst>
        <pc:spChg chg="add del">
          <ac:chgData name="Albishri, Ahmed (UMKC-Student)" userId="31fd6039-2a08-4ab3-9eaa-064defc830c7" providerId="ADAL" clId="{98571C32-1E88-498D-94AF-BEA17F6E6BBE}" dt="2020-04-17T02:35:26.790" v="629" actId="478"/>
          <ac:spMkLst>
            <pc:docMk/>
            <pc:sldMk cId="0" sldId="270"/>
            <ac:spMk id="9" creationId="{55FA47F3-D43D-43E7-9277-A23D5E88F674}"/>
          </ac:spMkLst>
        </pc:spChg>
        <pc:spChg chg="add del">
          <ac:chgData name="Albishri, Ahmed (UMKC-Student)" userId="31fd6039-2a08-4ab3-9eaa-064defc830c7" providerId="ADAL" clId="{98571C32-1E88-498D-94AF-BEA17F6E6BBE}" dt="2020-04-17T02:35:26.790" v="629" actId="478"/>
          <ac:spMkLst>
            <pc:docMk/>
            <pc:sldMk cId="0" sldId="270"/>
            <ac:spMk id="10" creationId="{3B8B2980-B903-4497-8910-B5F0AC1F6CC5}"/>
          </ac:spMkLst>
        </pc:spChg>
        <pc:spChg chg="add">
          <ac:chgData name="Albishri, Ahmed (UMKC-Student)" userId="31fd6039-2a08-4ab3-9eaa-064defc830c7" providerId="ADAL" clId="{98571C32-1E88-498D-94AF-BEA17F6E6BBE}" dt="2020-04-17T02:31:41.080" v="473"/>
          <ac:spMkLst>
            <pc:docMk/>
            <pc:sldMk cId="0" sldId="270"/>
            <ac:spMk id="11" creationId="{6C272E75-5825-4805-8CCC-E642A7AB1D7C}"/>
          </ac:spMkLst>
        </pc:spChg>
        <pc:spChg chg="add">
          <ac:chgData name="Albishri, Ahmed (UMKC-Student)" userId="31fd6039-2a08-4ab3-9eaa-064defc830c7" providerId="ADAL" clId="{98571C32-1E88-498D-94AF-BEA17F6E6BBE}" dt="2020-04-17T02:35:27.344" v="630"/>
          <ac:spMkLst>
            <pc:docMk/>
            <pc:sldMk cId="0" sldId="270"/>
            <ac:spMk id="12" creationId="{5F1480D4-9863-49E5-B0AE-083822B287DB}"/>
          </ac:spMkLst>
        </pc:spChg>
        <pc:spChg chg="add">
          <ac:chgData name="Albishri, Ahmed (UMKC-Student)" userId="31fd6039-2a08-4ab3-9eaa-064defc830c7" providerId="ADAL" clId="{98571C32-1E88-498D-94AF-BEA17F6E6BBE}" dt="2020-04-17T02:35:27.344" v="630"/>
          <ac:spMkLst>
            <pc:docMk/>
            <pc:sldMk cId="0" sldId="270"/>
            <ac:spMk id="13" creationId="{6D77AC89-01EC-451C-BF8C-48A966A0E05F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2:35:36.492" v="635"/>
        <pc:sldMkLst>
          <pc:docMk/>
          <pc:sldMk cId="0" sldId="271"/>
        </pc:sldMkLst>
        <pc:spChg chg="add del mod">
          <ac:chgData name="Albishri, Ahmed (UMKC-Student)" userId="31fd6039-2a08-4ab3-9eaa-064defc830c7" providerId="ADAL" clId="{98571C32-1E88-498D-94AF-BEA17F6E6BBE}" dt="2020-04-17T02:35:34.530" v="634"/>
          <ac:spMkLst>
            <pc:docMk/>
            <pc:sldMk cId="0" sldId="271"/>
            <ac:spMk id="9" creationId="{850BFB7A-7133-4F4A-B9BA-1139529050E8}"/>
          </ac:spMkLst>
        </pc:spChg>
        <pc:spChg chg="add del">
          <ac:chgData name="Albishri, Ahmed (UMKC-Student)" userId="31fd6039-2a08-4ab3-9eaa-064defc830c7" providerId="ADAL" clId="{98571C32-1E88-498D-94AF-BEA17F6E6BBE}" dt="2020-04-17T02:35:30.508" v="631" actId="478"/>
          <ac:spMkLst>
            <pc:docMk/>
            <pc:sldMk cId="0" sldId="271"/>
            <ac:spMk id="10" creationId="{871A9927-FE48-4785-B12D-1DAB004B5888}"/>
          </ac:spMkLst>
        </pc:spChg>
        <pc:spChg chg="add">
          <ac:chgData name="Albishri, Ahmed (UMKC-Student)" userId="31fd6039-2a08-4ab3-9eaa-064defc830c7" providerId="ADAL" clId="{98571C32-1E88-498D-94AF-BEA17F6E6BBE}" dt="2020-04-17T02:31:42.416" v="474"/>
          <ac:spMkLst>
            <pc:docMk/>
            <pc:sldMk cId="0" sldId="271"/>
            <ac:spMk id="11" creationId="{9A77EEF4-03E0-49F2-8A63-9A8AD3DB3A6E}"/>
          </ac:spMkLst>
        </pc:spChg>
        <pc:spChg chg="add">
          <ac:chgData name="Albishri, Ahmed (UMKC-Student)" userId="31fd6039-2a08-4ab3-9eaa-064defc830c7" providerId="ADAL" clId="{98571C32-1E88-498D-94AF-BEA17F6E6BBE}" dt="2020-04-17T02:35:36.492" v="635"/>
          <ac:spMkLst>
            <pc:docMk/>
            <pc:sldMk cId="0" sldId="271"/>
            <ac:spMk id="12" creationId="{FA965855-1F3C-477F-A139-4CAD916EF375}"/>
          </ac:spMkLst>
        </pc:spChg>
        <pc:spChg chg="add">
          <ac:chgData name="Albishri, Ahmed (UMKC-Student)" userId="31fd6039-2a08-4ab3-9eaa-064defc830c7" providerId="ADAL" clId="{98571C32-1E88-498D-94AF-BEA17F6E6BBE}" dt="2020-04-17T02:35:36.492" v="635"/>
          <ac:spMkLst>
            <pc:docMk/>
            <pc:sldMk cId="0" sldId="271"/>
            <ac:spMk id="13" creationId="{A5FAD854-F6BF-44D0-A1D4-8F5583062622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41.697" v="637"/>
        <pc:sldMkLst>
          <pc:docMk/>
          <pc:sldMk cId="0" sldId="272"/>
        </pc:sldMkLst>
        <pc:spChg chg="add del">
          <ac:chgData name="Albishri, Ahmed (UMKC-Student)" userId="31fd6039-2a08-4ab3-9eaa-064defc830c7" providerId="ADAL" clId="{98571C32-1E88-498D-94AF-BEA17F6E6BBE}" dt="2020-04-17T02:35:41.029" v="636" actId="478"/>
          <ac:spMkLst>
            <pc:docMk/>
            <pc:sldMk cId="0" sldId="272"/>
            <ac:spMk id="9" creationId="{2E2DEE70-EA57-4722-9FEE-9F7E27415477}"/>
          </ac:spMkLst>
        </pc:spChg>
        <pc:spChg chg="add del">
          <ac:chgData name="Albishri, Ahmed (UMKC-Student)" userId="31fd6039-2a08-4ab3-9eaa-064defc830c7" providerId="ADAL" clId="{98571C32-1E88-498D-94AF-BEA17F6E6BBE}" dt="2020-04-17T02:35:41.029" v="636" actId="478"/>
          <ac:spMkLst>
            <pc:docMk/>
            <pc:sldMk cId="0" sldId="272"/>
            <ac:spMk id="10" creationId="{425BE474-4DF5-47D2-B397-8DB43A3FE401}"/>
          </ac:spMkLst>
        </pc:spChg>
        <pc:spChg chg="add">
          <ac:chgData name="Albishri, Ahmed (UMKC-Student)" userId="31fd6039-2a08-4ab3-9eaa-064defc830c7" providerId="ADAL" clId="{98571C32-1E88-498D-94AF-BEA17F6E6BBE}" dt="2020-04-17T02:31:43.848" v="475"/>
          <ac:spMkLst>
            <pc:docMk/>
            <pc:sldMk cId="0" sldId="272"/>
            <ac:spMk id="11" creationId="{338F3E6C-1040-493B-8289-696E12455959}"/>
          </ac:spMkLst>
        </pc:spChg>
        <pc:spChg chg="add">
          <ac:chgData name="Albishri, Ahmed (UMKC-Student)" userId="31fd6039-2a08-4ab3-9eaa-064defc830c7" providerId="ADAL" clId="{98571C32-1E88-498D-94AF-BEA17F6E6BBE}" dt="2020-04-17T02:35:41.697" v="637"/>
          <ac:spMkLst>
            <pc:docMk/>
            <pc:sldMk cId="0" sldId="272"/>
            <ac:spMk id="12" creationId="{65DDB320-35CD-4634-9828-50D7F6A2D451}"/>
          </ac:spMkLst>
        </pc:spChg>
        <pc:spChg chg="add">
          <ac:chgData name="Albishri, Ahmed (UMKC-Student)" userId="31fd6039-2a08-4ab3-9eaa-064defc830c7" providerId="ADAL" clId="{98571C32-1E88-498D-94AF-BEA17F6E6BBE}" dt="2020-04-17T02:35:41.697" v="637"/>
          <ac:spMkLst>
            <pc:docMk/>
            <pc:sldMk cId="0" sldId="272"/>
            <ac:spMk id="13" creationId="{9106DB41-27AB-4559-8DC9-CBCE81032C2B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46.880" v="639"/>
        <pc:sldMkLst>
          <pc:docMk/>
          <pc:sldMk cId="0" sldId="273"/>
        </pc:sldMkLst>
        <pc:spChg chg="add del">
          <ac:chgData name="Albishri, Ahmed (UMKC-Student)" userId="31fd6039-2a08-4ab3-9eaa-064defc830c7" providerId="ADAL" clId="{98571C32-1E88-498D-94AF-BEA17F6E6BBE}" dt="2020-04-17T02:35:46.568" v="638" actId="478"/>
          <ac:spMkLst>
            <pc:docMk/>
            <pc:sldMk cId="0" sldId="273"/>
            <ac:spMk id="9" creationId="{46ED4C5C-D16D-4988-8E8C-1B4E663029BA}"/>
          </ac:spMkLst>
        </pc:spChg>
        <pc:spChg chg="add del">
          <ac:chgData name="Albishri, Ahmed (UMKC-Student)" userId="31fd6039-2a08-4ab3-9eaa-064defc830c7" providerId="ADAL" clId="{98571C32-1E88-498D-94AF-BEA17F6E6BBE}" dt="2020-04-17T02:35:46.568" v="638" actId="478"/>
          <ac:spMkLst>
            <pc:docMk/>
            <pc:sldMk cId="0" sldId="273"/>
            <ac:spMk id="10" creationId="{BAA151F8-7D11-481A-BF88-80C5BC88290F}"/>
          </ac:spMkLst>
        </pc:spChg>
        <pc:spChg chg="add">
          <ac:chgData name="Albishri, Ahmed (UMKC-Student)" userId="31fd6039-2a08-4ab3-9eaa-064defc830c7" providerId="ADAL" clId="{98571C32-1E88-498D-94AF-BEA17F6E6BBE}" dt="2020-04-17T02:31:45.071" v="476"/>
          <ac:spMkLst>
            <pc:docMk/>
            <pc:sldMk cId="0" sldId="273"/>
            <ac:spMk id="11" creationId="{B619571B-23F8-4DA7-9E16-7D229AD16639}"/>
          </ac:spMkLst>
        </pc:spChg>
        <pc:spChg chg="add">
          <ac:chgData name="Albishri, Ahmed (UMKC-Student)" userId="31fd6039-2a08-4ab3-9eaa-064defc830c7" providerId="ADAL" clId="{98571C32-1E88-498D-94AF-BEA17F6E6BBE}" dt="2020-04-17T02:35:46.880" v="639"/>
          <ac:spMkLst>
            <pc:docMk/>
            <pc:sldMk cId="0" sldId="273"/>
            <ac:spMk id="12" creationId="{C95FAED5-0D87-4B47-AFA1-366DE00E5470}"/>
          </ac:spMkLst>
        </pc:spChg>
        <pc:spChg chg="add">
          <ac:chgData name="Albishri, Ahmed (UMKC-Student)" userId="31fd6039-2a08-4ab3-9eaa-064defc830c7" providerId="ADAL" clId="{98571C32-1E88-498D-94AF-BEA17F6E6BBE}" dt="2020-04-17T02:35:46.880" v="639"/>
          <ac:spMkLst>
            <pc:docMk/>
            <pc:sldMk cId="0" sldId="273"/>
            <ac:spMk id="13" creationId="{8C13531A-3BBF-4396-A569-E9DC8D882D57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52.112" v="641"/>
        <pc:sldMkLst>
          <pc:docMk/>
          <pc:sldMk cId="0" sldId="274"/>
        </pc:sldMkLst>
        <pc:spChg chg="add del">
          <ac:chgData name="Albishri, Ahmed (UMKC-Student)" userId="31fd6039-2a08-4ab3-9eaa-064defc830c7" providerId="ADAL" clId="{98571C32-1E88-498D-94AF-BEA17F6E6BBE}" dt="2020-04-17T02:35:51.820" v="640" actId="478"/>
          <ac:spMkLst>
            <pc:docMk/>
            <pc:sldMk cId="0" sldId="274"/>
            <ac:spMk id="9" creationId="{6D3C35FA-06DE-4F41-B619-FF75A2CF42CC}"/>
          </ac:spMkLst>
        </pc:spChg>
        <pc:spChg chg="add del">
          <ac:chgData name="Albishri, Ahmed (UMKC-Student)" userId="31fd6039-2a08-4ab3-9eaa-064defc830c7" providerId="ADAL" clId="{98571C32-1E88-498D-94AF-BEA17F6E6BBE}" dt="2020-04-17T02:35:51.820" v="640" actId="478"/>
          <ac:spMkLst>
            <pc:docMk/>
            <pc:sldMk cId="0" sldId="274"/>
            <ac:spMk id="10" creationId="{97CD93FF-70CD-4D26-A1B6-B5A67A633660}"/>
          </ac:spMkLst>
        </pc:spChg>
        <pc:spChg chg="add">
          <ac:chgData name="Albishri, Ahmed (UMKC-Student)" userId="31fd6039-2a08-4ab3-9eaa-064defc830c7" providerId="ADAL" clId="{98571C32-1E88-498D-94AF-BEA17F6E6BBE}" dt="2020-04-17T02:31:46.281" v="477"/>
          <ac:spMkLst>
            <pc:docMk/>
            <pc:sldMk cId="0" sldId="274"/>
            <ac:spMk id="11" creationId="{63BD8487-A992-4EAE-9D11-0246B90C8698}"/>
          </ac:spMkLst>
        </pc:spChg>
        <pc:spChg chg="add">
          <ac:chgData name="Albishri, Ahmed (UMKC-Student)" userId="31fd6039-2a08-4ab3-9eaa-064defc830c7" providerId="ADAL" clId="{98571C32-1E88-498D-94AF-BEA17F6E6BBE}" dt="2020-04-17T02:35:52.112" v="641"/>
          <ac:spMkLst>
            <pc:docMk/>
            <pc:sldMk cId="0" sldId="274"/>
            <ac:spMk id="12" creationId="{D642A3A8-FE95-4B5E-90A2-5BBE6FB8290B}"/>
          </ac:spMkLst>
        </pc:spChg>
        <pc:spChg chg="add">
          <ac:chgData name="Albishri, Ahmed (UMKC-Student)" userId="31fd6039-2a08-4ab3-9eaa-064defc830c7" providerId="ADAL" clId="{98571C32-1E88-498D-94AF-BEA17F6E6BBE}" dt="2020-04-17T02:35:52.112" v="641"/>
          <ac:spMkLst>
            <pc:docMk/>
            <pc:sldMk cId="0" sldId="274"/>
            <ac:spMk id="13" creationId="{0E55972F-7E6A-40D6-AE27-B53F47E5041D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55.851" v="643"/>
        <pc:sldMkLst>
          <pc:docMk/>
          <pc:sldMk cId="0" sldId="275"/>
        </pc:sldMkLst>
        <pc:spChg chg="add del">
          <ac:chgData name="Albishri, Ahmed (UMKC-Student)" userId="31fd6039-2a08-4ab3-9eaa-064defc830c7" providerId="ADAL" clId="{98571C32-1E88-498D-94AF-BEA17F6E6BBE}" dt="2020-04-17T02:35:55.460" v="642" actId="478"/>
          <ac:spMkLst>
            <pc:docMk/>
            <pc:sldMk cId="0" sldId="275"/>
            <ac:spMk id="9" creationId="{34A3CFA9-171D-4D4B-8F02-FBB0EF635217}"/>
          </ac:spMkLst>
        </pc:spChg>
        <pc:spChg chg="add del">
          <ac:chgData name="Albishri, Ahmed (UMKC-Student)" userId="31fd6039-2a08-4ab3-9eaa-064defc830c7" providerId="ADAL" clId="{98571C32-1E88-498D-94AF-BEA17F6E6BBE}" dt="2020-04-17T02:35:55.460" v="642" actId="478"/>
          <ac:spMkLst>
            <pc:docMk/>
            <pc:sldMk cId="0" sldId="275"/>
            <ac:spMk id="10" creationId="{C0FE7519-A403-414D-A3B7-FEC1CF7AAB9C}"/>
          </ac:spMkLst>
        </pc:spChg>
        <pc:spChg chg="add">
          <ac:chgData name="Albishri, Ahmed (UMKC-Student)" userId="31fd6039-2a08-4ab3-9eaa-064defc830c7" providerId="ADAL" clId="{98571C32-1E88-498D-94AF-BEA17F6E6BBE}" dt="2020-04-17T02:31:47.552" v="478"/>
          <ac:spMkLst>
            <pc:docMk/>
            <pc:sldMk cId="0" sldId="275"/>
            <ac:spMk id="11" creationId="{9E93800E-8979-42E2-BB18-918D61412CF2}"/>
          </ac:spMkLst>
        </pc:spChg>
        <pc:spChg chg="add">
          <ac:chgData name="Albishri, Ahmed (UMKC-Student)" userId="31fd6039-2a08-4ab3-9eaa-064defc830c7" providerId="ADAL" clId="{98571C32-1E88-498D-94AF-BEA17F6E6BBE}" dt="2020-04-17T02:35:55.851" v="643"/>
          <ac:spMkLst>
            <pc:docMk/>
            <pc:sldMk cId="0" sldId="275"/>
            <ac:spMk id="12" creationId="{C4596026-D1B7-42BD-9CE2-9E0230E8C4FF}"/>
          </ac:spMkLst>
        </pc:spChg>
        <pc:spChg chg="add">
          <ac:chgData name="Albishri, Ahmed (UMKC-Student)" userId="31fd6039-2a08-4ab3-9eaa-064defc830c7" providerId="ADAL" clId="{98571C32-1E88-498D-94AF-BEA17F6E6BBE}" dt="2020-04-17T02:35:55.851" v="643"/>
          <ac:spMkLst>
            <pc:docMk/>
            <pc:sldMk cId="0" sldId="275"/>
            <ac:spMk id="13" creationId="{04784C8D-6F79-47FF-B795-363EE8BD7C41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5:59.769" v="645"/>
        <pc:sldMkLst>
          <pc:docMk/>
          <pc:sldMk cId="0" sldId="276"/>
        </pc:sldMkLst>
        <pc:spChg chg="add del">
          <ac:chgData name="Albishri, Ahmed (UMKC-Student)" userId="31fd6039-2a08-4ab3-9eaa-064defc830c7" providerId="ADAL" clId="{98571C32-1E88-498D-94AF-BEA17F6E6BBE}" dt="2020-04-17T02:35:59.516" v="644" actId="478"/>
          <ac:spMkLst>
            <pc:docMk/>
            <pc:sldMk cId="0" sldId="276"/>
            <ac:spMk id="9" creationId="{DF343D6A-4BAB-4497-B4C7-F0E1A1A7D615}"/>
          </ac:spMkLst>
        </pc:spChg>
        <pc:spChg chg="add del">
          <ac:chgData name="Albishri, Ahmed (UMKC-Student)" userId="31fd6039-2a08-4ab3-9eaa-064defc830c7" providerId="ADAL" clId="{98571C32-1E88-498D-94AF-BEA17F6E6BBE}" dt="2020-04-17T02:35:59.516" v="644" actId="478"/>
          <ac:spMkLst>
            <pc:docMk/>
            <pc:sldMk cId="0" sldId="276"/>
            <ac:spMk id="10" creationId="{A911801E-D27D-40B8-A02B-D44D1F68C929}"/>
          </ac:spMkLst>
        </pc:spChg>
        <pc:spChg chg="add">
          <ac:chgData name="Albishri, Ahmed (UMKC-Student)" userId="31fd6039-2a08-4ab3-9eaa-064defc830c7" providerId="ADAL" clId="{98571C32-1E88-498D-94AF-BEA17F6E6BBE}" dt="2020-04-17T02:31:48.666" v="479"/>
          <ac:spMkLst>
            <pc:docMk/>
            <pc:sldMk cId="0" sldId="276"/>
            <ac:spMk id="11" creationId="{43D66D83-6A39-49E9-B4B4-73848FDBECD1}"/>
          </ac:spMkLst>
        </pc:spChg>
        <pc:spChg chg="add">
          <ac:chgData name="Albishri, Ahmed (UMKC-Student)" userId="31fd6039-2a08-4ab3-9eaa-064defc830c7" providerId="ADAL" clId="{98571C32-1E88-498D-94AF-BEA17F6E6BBE}" dt="2020-04-17T02:35:59.769" v="645"/>
          <ac:spMkLst>
            <pc:docMk/>
            <pc:sldMk cId="0" sldId="276"/>
            <ac:spMk id="12" creationId="{9E0EBFB2-4A20-4E23-AB2F-62A83C2907F3}"/>
          </ac:spMkLst>
        </pc:spChg>
        <pc:spChg chg="add">
          <ac:chgData name="Albishri, Ahmed (UMKC-Student)" userId="31fd6039-2a08-4ab3-9eaa-064defc830c7" providerId="ADAL" clId="{98571C32-1E88-498D-94AF-BEA17F6E6BBE}" dt="2020-04-17T02:35:59.769" v="645"/>
          <ac:spMkLst>
            <pc:docMk/>
            <pc:sldMk cId="0" sldId="276"/>
            <ac:spMk id="13" creationId="{1A74E1F1-CEAB-4F87-9705-A260C70321EB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04.009" v="647"/>
        <pc:sldMkLst>
          <pc:docMk/>
          <pc:sldMk cId="0" sldId="277"/>
        </pc:sldMkLst>
        <pc:spChg chg="add del">
          <ac:chgData name="Albishri, Ahmed (UMKC-Student)" userId="31fd6039-2a08-4ab3-9eaa-064defc830c7" providerId="ADAL" clId="{98571C32-1E88-498D-94AF-BEA17F6E6BBE}" dt="2020-04-17T02:36:03.748" v="646" actId="478"/>
          <ac:spMkLst>
            <pc:docMk/>
            <pc:sldMk cId="0" sldId="277"/>
            <ac:spMk id="9" creationId="{0D6D83A9-5450-4E13-9F83-38B28E52885D}"/>
          </ac:spMkLst>
        </pc:spChg>
        <pc:spChg chg="add del">
          <ac:chgData name="Albishri, Ahmed (UMKC-Student)" userId="31fd6039-2a08-4ab3-9eaa-064defc830c7" providerId="ADAL" clId="{98571C32-1E88-498D-94AF-BEA17F6E6BBE}" dt="2020-04-17T02:36:03.748" v="646" actId="478"/>
          <ac:spMkLst>
            <pc:docMk/>
            <pc:sldMk cId="0" sldId="277"/>
            <ac:spMk id="10" creationId="{4304D896-9091-4414-BBF9-0C8F24070A1A}"/>
          </ac:spMkLst>
        </pc:spChg>
        <pc:spChg chg="add">
          <ac:chgData name="Albishri, Ahmed (UMKC-Student)" userId="31fd6039-2a08-4ab3-9eaa-064defc830c7" providerId="ADAL" clId="{98571C32-1E88-498D-94AF-BEA17F6E6BBE}" dt="2020-04-17T02:31:49.792" v="480"/>
          <ac:spMkLst>
            <pc:docMk/>
            <pc:sldMk cId="0" sldId="277"/>
            <ac:spMk id="11" creationId="{BF8C1650-BE78-4962-A5D2-2DA77D1F38CF}"/>
          </ac:spMkLst>
        </pc:spChg>
        <pc:spChg chg="add">
          <ac:chgData name="Albishri, Ahmed (UMKC-Student)" userId="31fd6039-2a08-4ab3-9eaa-064defc830c7" providerId="ADAL" clId="{98571C32-1E88-498D-94AF-BEA17F6E6BBE}" dt="2020-04-17T02:36:04.009" v="647"/>
          <ac:spMkLst>
            <pc:docMk/>
            <pc:sldMk cId="0" sldId="277"/>
            <ac:spMk id="12" creationId="{3C4EEF24-4739-4673-870D-A585F6EC0404}"/>
          </ac:spMkLst>
        </pc:spChg>
        <pc:spChg chg="add">
          <ac:chgData name="Albishri, Ahmed (UMKC-Student)" userId="31fd6039-2a08-4ab3-9eaa-064defc830c7" providerId="ADAL" clId="{98571C32-1E88-498D-94AF-BEA17F6E6BBE}" dt="2020-04-17T02:36:04.009" v="647"/>
          <ac:spMkLst>
            <pc:docMk/>
            <pc:sldMk cId="0" sldId="277"/>
            <ac:spMk id="13" creationId="{1019EE81-CD4A-4877-90C2-483BB5109B12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09.353" v="649"/>
        <pc:sldMkLst>
          <pc:docMk/>
          <pc:sldMk cId="0" sldId="278"/>
        </pc:sldMkLst>
        <pc:spChg chg="add del">
          <ac:chgData name="Albishri, Ahmed (UMKC-Student)" userId="31fd6039-2a08-4ab3-9eaa-064defc830c7" providerId="ADAL" clId="{98571C32-1E88-498D-94AF-BEA17F6E6BBE}" dt="2020-04-17T02:36:09.120" v="648" actId="478"/>
          <ac:spMkLst>
            <pc:docMk/>
            <pc:sldMk cId="0" sldId="278"/>
            <ac:spMk id="9" creationId="{F742F6B4-9025-44E6-9382-631B90D02DA2}"/>
          </ac:spMkLst>
        </pc:spChg>
        <pc:spChg chg="add del">
          <ac:chgData name="Albishri, Ahmed (UMKC-Student)" userId="31fd6039-2a08-4ab3-9eaa-064defc830c7" providerId="ADAL" clId="{98571C32-1E88-498D-94AF-BEA17F6E6BBE}" dt="2020-04-17T02:36:09.120" v="648" actId="478"/>
          <ac:spMkLst>
            <pc:docMk/>
            <pc:sldMk cId="0" sldId="278"/>
            <ac:spMk id="10" creationId="{1ACFEBE4-FD82-45B4-AAB1-D645551CB470}"/>
          </ac:spMkLst>
        </pc:spChg>
        <pc:spChg chg="add">
          <ac:chgData name="Albishri, Ahmed (UMKC-Student)" userId="31fd6039-2a08-4ab3-9eaa-064defc830c7" providerId="ADAL" clId="{98571C32-1E88-498D-94AF-BEA17F6E6BBE}" dt="2020-04-17T02:31:50.864" v="481"/>
          <ac:spMkLst>
            <pc:docMk/>
            <pc:sldMk cId="0" sldId="278"/>
            <ac:spMk id="11" creationId="{4620BF4C-1C85-46D0-B412-D1A53003CDE6}"/>
          </ac:spMkLst>
        </pc:spChg>
        <pc:spChg chg="add">
          <ac:chgData name="Albishri, Ahmed (UMKC-Student)" userId="31fd6039-2a08-4ab3-9eaa-064defc830c7" providerId="ADAL" clId="{98571C32-1E88-498D-94AF-BEA17F6E6BBE}" dt="2020-04-17T02:36:09.353" v="649"/>
          <ac:spMkLst>
            <pc:docMk/>
            <pc:sldMk cId="0" sldId="278"/>
            <ac:spMk id="12" creationId="{BB8620F7-E1FA-4941-B10D-A826F9FCA7BD}"/>
          </ac:spMkLst>
        </pc:spChg>
        <pc:spChg chg="add">
          <ac:chgData name="Albishri, Ahmed (UMKC-Student)" userId="31fd6039-2a08-4ab3-9eaa-064defc830c7" providerId="ADAL" clId="{98571C32-1E88-498D-94AF-BEA17F6E6BBE}" dt="2020-04-17T02:36:09.353" v="649"/>
          <ac:spMkLst>
            <pc:docMk/>
            <pc:sldMk cId="0" sldId="278"/>
            <ac:spMk id="13" creationId="{064131AA-B13C-43FB-B7D3-9C192A09B128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18.345" v="651"/>
        <pc:sldMkLst>
          <pc:docMk/>
          <pc:sldMk cId="0" sldId="279"/>
        </pc:sldMkLst>
        <pc:spChg chg="add del">
          <ac:chgData name="Albishri, Ahmed (UMKC-Student)" userId="31fd6039-2a08-4ab3-9eaa-064defc830c7" providerId="ADAL" clId="{98571C32-1E88-498D-94AF-BEA17F6E6BBE}" dt="2020-04-17T02:36:18.116" v="650" actId="478"/>
          <ac:spMkLst>
            <pc:docMk/>
            <pc:sldMk cId="0" sldId="279"/>
            <ac:spMk id="9" creationId="{D8829A34-DC1A-4C6A-93BA-792624E91B14}"/>
          </ac:spMkLst>
        </pc:spChg>
        <pc:spChg chg="add del">
          <ac:chgData name="Albishri, Ahmed (UMKC-Student)" userId="31fd6039-2a08-4ab3-9eaa-064defc830c7" providerId="ADAL" clId="{98571C32-1E88-498D-94AF-BEA17F6E6BBE}" dt="2020-04-17T02:36:18.116" v="650" actId="478"/>
          <ac:spMkLst>
            <pc:docMk/>
            <pc:sldMk cId="0" sldId="279"/>
            <ac:spMk id="10" creationId="{D728C84A-41EC-4E0F-A87B-98D9C385F970}"/>
          </ac:spMkLst>
        </pc:spChg>
        <pc:spChg chg="add">
          <ac:chgData name="Albishri, Ahmed (UMKC-Student)" userId="31fd6039-2a08-4ab3-9eaa-064defc830c7" providerId="ADAL" clId="{98571C32-1E88-498D-94AF-BEA17F6E6BBE}" dt="2020-04-17T02:31:51.817" v="482"/>
          <ac:spMkLst>
            <pc:docMk/>
            <pc:sldMk cId="0" sldId="279"/>
            <ac:spMk id="11" creationId="{874D0706-7FC8-456C-BB65-95CCDEA26807}"/>
          </ac:spMkLst>
        </pc:spChg>
        <pc:spChg chg="add">
          <ac:chgData name="Albishri, Ahmed (UMKC-Student)" userId="31fd6039-2a08-4ab3-9eaa-064defc830c7" providerId="ADAL" clId="{98571C32-1E88-498D-94AF-BEA17F6E6BBE}" dt="2020-04-17T02:36:18.345" v="651"/>
          <ac:spMkLst>
            <pc:docMk/>
            <pc:sldMk cId="0" sldId="279"/>
            <ac:spMk id="12" creationId="{69447974-0466-42EA-B149-1B873AE3EB30}"/>
          </ac:spMkLst>
        </pc:spChg>
        <pc:spChg chg="add">
          <ac:chgData name="Albishri, Ahmed (UMKC-Student)" userId="31fd6039-2a08-4ab3-9eaa-064defc830c7" providerId="ADAL" clId="{98571C32-1E88-498D-94AF-BEA17F6E6BBE}" dt="2020-04-17T02:36:18.345" v="651"/>
          <ac:spMkLst>
            <pc:docMk/>
            <pc:sldMk cId="0" sldId="279"/>
            <ac:spMk id="13" creationId="{588793F1-1D27-4F93-9A09-04D2567D5B99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23.506" v="653"/>
        <pc:sldMkLst>
          <pc:docMk/>
          <pc:sldMk cId="0" sldId="280"/>
        </pc:sldMkLst>
        <pc:spChg chg="add del">
          <ac:chgData name="Albishri, Ahmed (UMKC-Student)" userId="31fd6039-2a08-4ab3-9eaa-064defc830c7" providerId="ADAL" clId="{98571C32-1E88-498D-94AF-BEA17F6E6BBE}" dt="2020-04-17T02:36:22.443" v="652" actId="478"/>
          <ac:spMkLst>
            <pc:docMk/>
            <pc:sldMk cId="0" sldId="280"/>
            <ac:spMk id="9" creationId="{217E7390-83A9-4414-8BE6-045BED5E858D}"/>
          </ac:spMkLst>
        </pc:spChg>
        <pc:spChg chg="add del">
          <ac:chgData name="Albishri, Ahmed (UMKC-Student)" userId="31fd6039-2a08-4ab3-9eaa-064defc830c7" providerId="ADAL" clId="{98571C32-1E88-498D-94AF-BEA17F6E6BBE}" dt="2020-04-17T02:36:22.443" v="652" actId="478"/>
          <ac:spMkLst>
            <pc:docMk/>
            <pc:sldMk cId="0" sldId="280"/>
            <ac:spMk id="10" creationId="{ECEABBFC-AFEA-4D18-9EA7-B25BED2CADF0}"/>
          </ac:spMkLst>
        </pc:spChg>
        <pc:spChg chg="add">
          <ac:chgData name="Albishri, Ahmed (UMKC-Student)" userId="31fd6039-2a08-4ab3-9eaa-064defc830c7" providerId="ADAL" clId="{98571C32-1E88-498D-94AF-BEA17F6E6BBE}" dt="2020-04-17T02:31:52.944" v="483"/>
          <ac:spMkLst>
            <pc:docMk/>
            <pc:sldMk cId="0" sldId="280"/>
            <ac:spMk id="11" creationId="{74BC9737-BE89-4BCC-8C4E-F1403DBAA817}"/>
          </ac:spMkLst>
        </pc:spChg>
        <pc:spChg chg="add">
          <ac:chgData name="Albishri, Ahmed (UMKC-Student)" userId="31fd6039-2a08-4ab3-9eaa-064defc830c7" providerId="ADAL" clId="{98571C32-1E88-498D-94AF-BEA17F6E6BBE}" dt="2020-04-17T02:36:23.506" v="653"/>
          <ac:spMkLst>
            <pc:docMk/>
            <pc:sldMk cId="0" sldId="280"/>
            <ac:spMk id="12" creationId="{9A05BB8C-D093-4EF8-B06C-EBBEC8922898}"/>
          </ac:spMkLst>
        </pc:spChg>
        <pc:spChg chg="add">
          <ac:chgData name="Albishri, Ahmed (UMKC-Student)" userId="31fd6039-2a08-4ab3-9eaa-064defc830c7" providerId="ADAL" clId="{98571C32-1E88-498D-94AF-BEA17F6E6BBE}" dt="2020-04-17T02:36:23.506" v="653"/>
          <ac:spMkLst>
            <pc:docMk/>
            <pc:sldMk cId="0" sldId="280"/>
            <ac:spMk id="13" creationId="{9D72A591-0E74-4D34-8CA4-9269ABA3D2E0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28.478" v="655"/>
        <pc:sldMkLst>
          <pc:docMk/>
          <pc:sldMk cId="0" sldId="281"/>
        </pc:sldMkLst>
        <pc:spChg chg="add del">
          <ac:chgData name="Albishri, Ahmed (UMKC-Student)" userId="31fd6039-2a08-4ab3-9eaa-064defc830c7" providerId="ADAL" clId="{98571C32-1E88-498D-94AF-BEA17F6E6BBE}" dt="2020-04-17T02:36:27.504" v="654" actId="478"/>
          <ac:spMkLst>
            <pc:docMk/>
            <pc:sldMk cId="0" sldId="281"/>
            <ac:spMk id="9" creationId="{D878F687-D87D-4550-9D13-29C19DDDA112}"/>
          </ac:spMkLst>
        </pc:spChg>
        <pc:spChg chg="add del">
          <ac:chgData name="Albishri, Ahmed (UMKC-Student)" userId="31fd6039-2a08-4ab3-9eaa-064defc830c7" providerId="ADAL" clId="{98571C32-1E88-498D-94AF-BEA17F6E6BBE}" dt="2020-04-17T02:36:27.504" v="654" actId="478"/>
          <ac:spMkLst>
            <pc:docMk/>
            <pc:sldMk cId="0" sldId="281"/>
            <ac:spMk id="10" creationId="{BF068D6E-40DC-4FCC-BBF7-E0417474DC48}"/>
          </ac:spMkLst>
        </pc:spChg>
        <pc:spChg chg="add">
          <ac:chgData name="Albishri, Ahmed (UMKC-Student)" userId="31fd6039-2a08-4ab3-9eaa-064defc830c7" providerId="ADAL" clId="{98571C32-1E88-498D-94AF-BEA17F6E6BBE}" dt="2020-04-17T02:31:54.416" v="484"/>
          <ac:spMkLst>
            <pc:docMk/>
            <pc:sldMk cId="0" sldId="281"/>
            <ac:spMk id="11" creationId="{3C956EF5-4869-4EE2-B49B-0B455BC1F881}"/>
          </ac:spMkLst>
        </pc:spChg>
        <pc:spChg chg="add">
          <ac:chgData name="Albishri, Ahmed (UMKC-Student)" userId="31fd6039-2a08-4ab3-9eaa-064defc830c7" providerId="ADAL" clId="{98571C32-1E88-498D-94AF-BEA17F6E6BBE}" dt="2020-04-17T02:36:28.478" v="655"/>
          <ac:spMkLst>
            <pc:docMk/>
            <pc:sldMk cId="0" sldId="281"/>
            <ac:spMk id="12" creationId="{BE855F02-5050-44D2-B4B8-9FF94D4DA76B}"/>
          </ac:spMkLst>
        </pc:spChg>
        <pc:spChg chg="add">
          <ac:chgData name="Albishri, Ahmed (UMKC-Student)" userId="31fd6039-2a08-4ab3-9eaa-064defc830c7" providerId="ADAL" clId="{98571C32-1E88-498D-94AF-BEA17F6E6BBE}" dt="2020-04-17T02:36:28.478" v="655"/>
          <ac:spMkLst>
            <pc:docMk/>
            <pc:sldMk cId="0" sldId="281"/>
            <ac:spMk id="13" creationId="{EE45CCE2-8D92-47AF-B8C3-6FD85B7654A9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36:33.497" v="658"/>
        <pc:sldMkLst>
          <pc:docMk/>
          <pc:sldMk cId="0" sldId="282"/>
        </pc:sldMkLst>
        <pc:spChg chg="add del">
          <ac:chgData name="Albishri, Ahmed (UMKC-Student)" userId="31fd6039-2a08-4ab3-9eaa-064defc830c7" providerId="ADAL" clId="{98571C32-1E88-498D-94AF-BEA17F6E6BBE}" dt="2020-04-17T02:36:31.180" v="656" actId="478"/>
          <ac:spMkLst>
            <pc:docMk/>
            <pc:sldMk cId="0" sldId="282"/>
            <ac:spMk id="9" creationId="{5AD2DD88-CC49-4FDF-AFF7-5DD8D1064B8E}"/>
          </ac:spMkLst>
        </pc:spChg>
        <pc:spChg chg="add del">
          <ac:chgData name="Albishri, Ahmed (UMKC-Student)" userId="31fd6039-2a08-4ab3-9eaa-064defc830c7" providerId="ADAL" clId="{98571C32-1E88-498D-94AF-BEA17F6E6BBE}" dt="2020-04-17T02:36:33.236" v="657" actId="478"/>
          <ac:spMkLst>
            <pc:docMk/>
            <pc:sldMk cId="0" sldId="282"/>
            <ac:spMk id="10" creationId="{C397A589-D84C-47CA-8BA3-CB530A888B6B}"/>
          </ac:spMkLst>
        </pc:spChg>
        <pc:spChg chg="add">
          <ac:chgData name="Albishri, Ahmed (UMKC-Student)" userId="31fd6039-2a08-4ab3-9eaa-064defc830c7" providerId="ADAL" clId="{98571C32-1E88-498D-94AF-BEA17F6E6BBE}" dt="2020-04-17T02:31:55.552" v="485"/>
          <ac:spMkLst>
            <pc:docMk/>
            <pc:sldMk cId="0" sldId="282"/>
            <ac:spMk id="11" creationId="{DF480B71-6E64-48FC-9D7D-47EE105A5A4A}"/>
          </ac:spMkLst>
        </pc:spChg>
        <pc:spChg chg="add">
          <ac:chgData name="Albishri, Ahmed (UMKC-Student)" userId="31fd6039-2a08-4ab3-9eaa-064defc830c7" providerId="ADAL" clId="{98571C32-1E88-498D-94AF-BEA17F6E6BBE}" dt="2020-04-17T02:36:33.497" v="658"/>
          <ac:spMkLst>
            <pc:docMk/>
            <pc:sldMk cId="0" sldId="282"/>
            <ac:spMk id="12" creationId="{FFA5D0E0-831A-476A-A542-EDDA1169F3BB}"/>
          </ac:spMkLst>
        </pc:spChg>
        <pc:spChg chg="add">
          <ac:chgData name="Albishri, Ahmed (UMKC-Student)" userId="31fd6039-2a08-4ab3-9eaa-064defc830c7" providerId="ADAL" clId="{98571C32-1E88-498D-94AF-BEA17F6E6BBE}" dt="2020-04-17T02:36:33.497" v="658"/>
          <ac:spMkLst>
            <pc:docMk/>
            <pc:sldMk cId="0" sldId="282"/>
            <ac:spMk id="13" creationId="{AA1CF1E6-5E38-4904-8B77-5B813DF5F3B3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37:17.821" v="1152" actId="115"/>
        <pc:sldMkLst>
          <pc:docMk/>
          <pc:sldMk cId="0" sldId="287"/>
        </pc:sldMkLst>
        <pc:spChg chg="mod">
          <ac:chgData name="Albishri, Ahmed (UMKC-Student)" userId="31fd6039-2a08-4ab3-9eaa-064defc830c7" providerId="ADAL" clId="{98571C32-1E88-498D-94AF-BEA17F6E6BBE}" dt="2020-04-17T03:36:03.739" v="1121" actId="1035"/>
          <ac:spMkLst>
            <pc:docMk/>
            <pc:sldMk cId="0" sldId="287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37:17.821" v="1152" actId="115"/>
          <ac:spMkLst>
            <pc:docMk/>
            <pc:sldMk cId="0" sldId="287"/>
            <ac:spMk id="5" creationId="{00000000-0000-0000-0000-000000000000}"/>
          </ac:spMkLst>
        </pc:spChg>
        <pc:graphicFrameChg chg="modGraphic">
          <ac:chgData name="Albishri, Ahmed (UMKC-Student)" userId="31fd6039-2a08-4ab3-9eaa-064defc830c7" providerId="ADAL" clId="{98571C32-1E88-498D-94AF-BEA17F6E6BBE}" dt="2020-04-17T03:36:43.064" v="1147" actId="20577"/>
          <ac:graphicFrameMkLst>
            <pc:docMk/>
            <pc:sldMk cId="0" sldId="287"/>
            <ac:graphicFrameMk id="4" creationId="{00000000-0000-0000-0000-000000000000}"/>
          </ac:graphicFrameMkLst>
        </pc:graphicFrameChg>
      </pc:sldChg>
      <pc:sldChg chg="addSp delSp modSp mod">
        <pc:chgData name="Albishri, Ahmed (UMKC-Student)" userId="31fd6039-2a08-4ab3-9eaa-064defc830c7" providerId="ADAL" clId="{98571C32-1E88-498D-94AF-BEA17F6E6BBE}" dt="2020-04-17T04:13:15.356" v="1519" actId="1076"/>
        <pc:sldMkLst>
          <pc:docMk/>
          <pc:sldMk cId="0" sldId="288"/>
        </pc:sldMkLst>
        <pc:spChg chg="del">
          <ac:chgData name="Albishri, Ahmed (UMKC-Student)" userId="31fd6039-2a08-4ab3-9eaa-064defc830c7" providerId="ADAL" clId="{98571C32-1E88-498D-94AF-BEA17F6E6BBE}" dt="2020-04-17T03:38:31.887" v="1154" actId="478"/>
          <ac:spMkLst>
            <pc:docMk/>
            <pc:sldMk cId="0" sldId="288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13:10.123" v="1517" actId="1076"/>
          <ac:spMkLst>
            <pc:docMk/>
            <pc:sldMk cId="0" sldId="288"/>
            <ac:spMk id="5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38:34.992" v="1156" actId="478"/>
          <ac:spMkLst>
            <pc:docMk/>
            <pc:sldMk cId="0" sldId="288"/>
            <ac:spMk id="7" creationId="{50FA02DD-63AC-458B-AC12-998E27484320}"/>
          </ac:spMkLst>
        </pc:spChg>
        <pc:spChg chg="add">
          <ac:chgData name="Albishri, Ahmed (UMKC-Student)" userId="31fd6039-2a08-4ab3-9eaa-064defc830c7" providerId="ADAL" clId="{98571C32-1E88-498D-94AF-BEA17F6E6BBE}" dt="2020-04-17T03:38:32.187" v="1155"/>
          <ac:spMkLst>
            <pc:docMk/>
            <pc:sldMk cId="0" sldId="288"/>
            <ac:spMk id="8" creationId="{1A83491C-255B-40C0-AF60-75DAB91CC3F9}"/>
          </ac:spMkLst>
        </pc:spChg>
        <pc:spChg chg="add mod">
          <ac:chgData name="Albishri, Ahmed (UMKC-Student)" userId="31fd6039-2a08-4ab3-9eaa-064defc830c7" providerId="ADAL" clId="{98571C32-1E88-498D-94AF-BEA17F6E6BBE}" dt="2020-04-17T04:10:07.001" v="1406" actId="404"/>
          <ac:spMkLst>
            <pc:docMk/>
            <pc:sldMk cId="0" sldId="288"/>
            <ac:spMk id="11" creationId="{91147CE6-2F5C-4077-A6D6-9D70FF4A9CD2}"/>
          </ac:spMkLst>
        </pc:spChg>
        <pc:spChg chg="add mod">
          <ac:chgData name="Albishri, Ahmed (UMKC-Student)" userId="31fd6039-2a08-4ab3-9eaa-064defc830c7" providerId="ADAL" clId="{98571C32-1E88-498D-94AF-BEA17F6E6BBE}" dt="2020-04-17T04:13:15.356" v="1519" actId="1076"/>
          <ac:spMkLst>
            <pc:docMk/>
            <pc:sldMk cId="0" sldId="288"/>
            <ac:spMk id="12" creationId="{EE8DC2EF-0F09-446D-8C56-0107D1865E9E}"/>
          </ac:spMkLst>
        </pc:spChg>
        <pc:graphicFrameChg chg="mod">
          <ac:chgData name="Albishri, Ahmed (UMKC-Student)" userId="31fd6039-2a08-4ab3-9eaa-064defc830c7" providerId="ADAL" clId="{98571C32-1E88-498D-94AF-BEA17F6E6BBE}" dt="2020-04-17T04:13:03.633" v="1516" actId="1035"/>
          <ac:graphicFrameMkLst>
            <pc:docMk/>
            <pc:sldMk cId="0" sldId="288"/>
            <ac:graphicFrameMk id="4" creationId="{00000000-0000-0000-0000-000000000000}"/>
          </ac:graphicFrameMkLst>
        </pc:graphicFrameChg>
        <pc:picChg chg="add mod">
          <ac:chgData name="Albishri, Ahmed (UMKC-Student)" userId="31fd6039-2a08-4ab3-9eaa-064defc830c7" providerId="ADAL" clId="{98571C32-1E88-498D-94AF-BEA17F6E6BBE}" dt="2020-04-17T04:13:11.830" v="1518" actId="1076"/>
          <ac:picMkLst>
            <pc:docMk/>
            <pc:sldMk cId="0" sldId="288"/>
            <ac:picMk id="10" creationId="{2DC4C55E-6282-4CB8-A9B0-E7A15B1CB574}"/>
          </ac:picMkLst>
        </pc:picChg>
        <pc:picChg chg="add del mod">
          <ac:chgData name="Albishri, Ahmed (UMKC-Student)" userId="31fd6039-2a08-4ab3-9eaa-064defc830c7" providerId="ADAL" clId="{98571C32-1E88-498D-94AF-BEA17F6E6BBE}" dt="2020-04-17T04:11:49.014" v="1479"/>
          <ac:picMkLst>
            <pc:docMk/>
            <pc:sldMk cId="0" sldId="288"/>
            <ac:picMk id="14" creationId="{B38F2BB4-F368-4B0D-8C35-3155BE4E10E2}"/>
          </ac:picMkLst>
        </pc:picChg>
      </pc:sldChg>
      <pc:sldChg chg="addSp delSp modSp mod">
        <pc:chgData name="Albishri, Ahmed (UMKC-Student)" userId="31fd6039-2a08-4ab3-9eaa-064defc830c7" providerId="ADAL" clId="{98571C32-1E88-498D-94AF-BEA17F6E6BBE}" dt="2020-04-17T04:11:51.400" v="1480"/>
        <pc:sldMkLst>
          <pc:docMk/>
          <pc:sldMk cId="0" sldId="289"/>
        </pc:sldMkLst>
        <pc:spChg chg="del">
          <ac:chgData name="Albishri, Ahmed (UMKC-Student)" userId="31fd6039-2a08-4ab3-9eaa-064defc830c7" providerId="ADAL" clId="{98571C32-1E88-498D-94AF-BEA17F6E6BBE}" dt="2020-04-17T03:38:38.079" v="1157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11:40.648" v="1475" actId="1035"/>
          <ac:spMkLst>
            <pc:docMk/>
            <pc:sldMk cId="0" sldId="289"/>
            <ac:spMk id="5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38:41.109" v="1158" actId="478"/>
          <ac:spMkLst>
            <pc:docMk/>
            <pc:sldMk cId="0" sldId="289"/>
            <ac:spMk id="7" creationId="{B1F7A207-C171-4122-903C-7C6F6A69547F}"/>
          </ac:spMkLst>
        </pc:spChg>
        <pc:spChg chg="add">
          <ac:chgData name="Albishri, Ahmed (UMKC-Student)" userId="31fd6039-2a08-4ab3-9eaa-064defc830c7" providerId="ADAL" clId="{98571C32-1E88-498D-94AF-BEA17F6E6BBE}" dt="2020-04-17T03:38:41.417" v="1159"/>
          <ac:spMkLst>
            <pc:docMk/>
            <pc:sldMk cId="0" sldId="289"/>
            <ac:spMk id="8" creationId="{3CAB11B9-6C21-4D95-AAA5-6829895E3507}"/>
          </ac:spMkLst>
        </pc:spChg>
        <pc:spChg chg="add">
          <ac:chgData name="Albishri, Ahmed (UMKC-Student)" userId="31fd6039-2a08-4ab3-9eaa-064defc830c7" providerId="ADAL" clId="{98571C32-1E88-498D-94AF-BEA17F6E6BBE}" dt="2020-04-17T04:11:51.400" v="1480"/>
          <ac:spMkLst>
            <pc:docMk/>
            <pc:sldMk cId="0" sldId="289"/>
            <ac:spMk id="11" creationId="{65FCCAD7-778D-409C-B1D3-7A9D2CEE8207}"/>
          </ac:spMkLst>
        </pc:spChg>
        <pc:graphicFrameChg chg="mod">
          <ac:chgData name="Albishri, Ahmed (UMKC-Student)" userId="31fd6039-2a08-4ab3-9eaa-064defc830c7" providerId="ADAL" clId="{98571C32-1E88-498D-94AF-BEA17F6E6BBE}" dt="2020-04-17T04:11:31.216" v="1435" actId="1038"/>
          <ac:graphicFrameMkLst>
            <pc:docMk/>
            <pc:sldMk cId="0" sldId="289"/>
            <ac:graphicFrameMk id="4" creationId="{00000000-0000-0000-0000-000000000000}"/>
          </ac:graphicFrameMkLst>
        </pc:graphicFrameChg>
        <pc:picChg chg="add mod">
          <ac:chgData name="Albishri, Ahmed (UMKC-Student)" userId="31fd6039-2a08-4ab3-9eaa-064defc830c7" providerId="ADAL" clId="{98571C32-1E88-498D-94AF-BEA17F6E6BBE}" dt="2020-04-17T04:11:45.739" v="1477" actId="1076"/>
          <ac:picMkLst>
            <pc:docMk/>
            <pc:sldMk cId="0" sldId="289"/>
            <ac:picMk id="10" creationId="{BCDA18CF-7FE8-49D9-9775-201FDB84F2BD}"/>
          </ac:picMkLst>
        </pc:picChg>
      </pc:sldChg>
      <pc:sldChg chg="addSp delSp modSp mod">
        <pc:chgData name="Albishri, Ahmed (UMKC-Student)" userId="31fd6039-2a08-4ab3-9eaa-064defc830c7" providerId="ADAL" clId="{98571C32-1E88-498D-94AF-BEA17F6E6BBE}" dt="2020-04-17T04:18:03.001" v="1531"/>
        <pc:sldMkLst>
          <pc:docMk/>
          <pc:sldMk cId="0" sldId="290"/>
        </pc:sldMkLst>
        <pc:spChg chg="del">
          <ac:chgData name="Albishri, Ahmed (UMKC-Student)" userId="31fd6039-2a08-4ab3-9eaa-064defc830c7" providerId="ADAL" clId="{98571C32-1E88-498D-94AF-BEA17F6E6BBE}" dt="2020-04-17T03:38:45.351" v="1160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13:26.964" v="1520" actId="1076"/>
          <ac:spMkLst>
            <pc:docMk/>
            <pc:sldMk cId="0" sldId="290"/>
            <ac:spMk id="5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38:47.044" v="1161" actId="478"/>
          <ac:spMkLst>
            <pc:docMk/>
            <pc:sldMk cId="0" sldId="290"/>
            <ac:spMk id="7" creationId="{44695FE0-C432-4740-A6FE-8F92D0AEFF80}"/>
          </ac:spMkLst>
        </pc:spChg>
        <pc:spChg chg="add">
          <ac:chgData name="Albishri, Ahmed (UMKC-Student)" userId="31fd6039-2a08-4ab3-9eaa-064defc830c7" providerId="ADAL" clId="{98571C32-1E88-498D-94AF-BEA17F6E6BBE}" dt="2020-04-17T03:38:47.304" v="1162"/>
          <ac:spMkLst>
            <pc:docMk/>
            <pc:sldMk cId="0" sldId="290"/>
            <ac:spMk id="8" creationId="{C7E049CB-481E-40F7-9AD2-E953FBB9A359}"/>
          </ac:spMkLst>
        </pc:spChg>
        <pc:spChg chg="add">
          <ac:chgData name="Albishri, Ahmed (UMKC-Student)" userId="31fd6039-2a08-4ab3-9eaa-064defc830c7" providerId="ADAL" clId="{98571C32-1E88-498D-94AF-BEA17F6E6BBE}" dt="2020-04-17T04:18:03.001" v="1531"/>
          <ac:spMkLst>
            <pc:docMk/>
            <pc:sldMk cId="0" sldId="290"/>
            <ac:spMk id="11" creationId="{C96E4AAB-3713-4B67-AD9E-9DFF2E86A2FE}"/>
          </ac:spMkLst>
        </pc:spChg>
        <pc:graphicFrameChg chg="mod">
          <ac:chgData name="Albishri, Ahmed (UMKC-Student)" userId="31fd6039-2a08-4ab3-9eaa-064defc830c7" providerId="ADAL" clId="{98571C32-1E88-498D-94AF-BEA17F6E6BBE}" dt="2020-04-17T04:13:26.964" v="1520" actId="1076"/>
          <ac:graphicFrameMkLst>
            <pc:docMk/>
            <pc:sldMk cId="0" sldId="290"/>
            <ac:graphicFrameMk id="4" creationId="{00000000-0000-0000-0000-000000000000}"/>
          </ac:graphicFrameMkLst>
        </pc:graphicFrameChg>
        <pc:picChg chg="add mod">
          <ac:chgData name="Albishri, Ahmed (UMKC-Student)" userId="31fd6039-2a08-4ab3-9eaa-064defc830c7" providerId="ADAL" clId="{98571C32-1E88-498D-94AF-BEA17F6E6BBE}" dt="2020-04-17T04:17:47.449" v="1530" actId="1076"/>
          <ac:picMkLst>
            <pc:docMk/>
            <pc:sldMk cId="0" sldId="290"/>
            <ac:picMk id="10" creationId="{3A4F68CC-6E61-4D04-8A77-730D7F10BC17}"/>
          </ac:picMkLst>
        </pc:picChg>
      </pc:sldChg>
      <pc:sldChg chg="addSp delSp modSp mod">
        <pc:chgData name="Albishri, Ahmed (UMKC-Student)" userId="31fd6039-2a08-4ab3-9eaa-064defc830c7" providerId="ADAL" clId="{98571C32-1E88-498D-94AF-BEA17F6E6BBE}" dt="2020-04-17T03:38:58.841" v="1165"/>
        <pc:sldMkLst>
          <pc:docMk/>
          <pc:sldMk cId="0" sldId="291"/>
        </pc:sldMkLst>
        <pc:spChg chg="del">
          <ac:chgData name="Albishri, Ahmed (UMKC-Student)" userId="31fd6039-2a08-4ab3-9eaa-064defc830c7" providerId="ADAL" clId="{98571C32-1E88-498D-94AF-BEA17F6E6BBE}" dt="2020-04-17T03:38:56.768" v="1163" actId="478"/>
          <ac:spMkLst>
            <pc:docMk/>
            <pc:sldMk cId="0" sldId="291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38:58.590" v="1164" actId="478"/>
          <ac:spMkLst>
            <pc:docMk/>
            <pc:sldMk cId="0" sldId="291"/>
            <ac:spMk id="11" creationId="{169DC647-82EE-43F3-9378-59581BD505BE}"/>
          </ac:spMkLst>
        </pc:spChg>
        <pc:spChg chg="add">
          <ac:chgData name="Albishri, Ahmed (UMKC-Student)" userId="31fd6039-2a08-4ab3-9eaa-064defc830c7" providerId="ADAL" clId="{98571C32-1E88-498D-94AF-BEA17F6E6BBE}" dt="2020-04-17T03:38:58.841" v="1165"/>
          <ac:spMkLst>
            <pc:docMk/>
            <pc:sldMk cId="0" sldId="291"/>
            <ac:spMk id="12" creationId="{DADDA1EF-5CCC-4029-9D4A-DA0BB16F4194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2:47.463" v="1184" actId="113"/>
        <pc:sldMkLst>
          <pc:docMk/>
          <pc:sldMk cId="0" sldId="292"/>
        </pc:sldMkLst>
        <pc:spChg chg="del">
          <ac:chgData name="Albishri, Ahmed (UMKC-Student)" userId="31fd6039-2a08-4ab3-9eaa-064defc830c7" providerId="ADAL" clId="{98571C32-1E88-498D-94AF-BEA17F6E6BBE}" dt="2020-04-17T03:41:32.092" v="1166" actId="478"/>
          <ac:spMkLst>
            <pc:docMk/>
            <pc:sldMk cId="0" sldId="292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42:47.463" v="1184" actId="113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1:34.208" v="1167" actId="478"/>
          <ac:spMkLst>
            <pc:docMk/>
            <pc:sldMk cId="0" sldId="292"/>
            <ac:spMk id="10" creationId="{925E8178-DC94-440E-BD83-C7AF2B9D4390}"/>
          </ac:spMkLst>
        </pc:spChg>
        <pc:spChg chg="add">
          <ac:chgData name="Albishri, Ahmed (UMKC-Student)" userId="31fd6039-2a08-4ab3-9eaa-064defc830c7" providerId="ADAL" clId="{98571C32-1E88-498D-94AF-BEA17F6E6BBE}" dt="2020-04-17T03:41:34.996" v="1168"/>
          <ac:spMkLst>
            <pc:docMk/>
            <pc:sldMk cId="0" sldId="292"/>
            <ac:spMk id="11" creationId="{E92983C2-429D-42BC-931E-231B26A64A85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1:40.778" v="1171"/>
        <pc:sldMkLst>
          <pc:docMk/>
          <pc:sldMk cId="0" sldId="293"/>
        </pc:sldMkLst>
        <pc:spChg chg="del">
          <ac:chgData name="Albishri, Ahmed (UMKC-Student)" userId="31fd6039-2a08-4ab3-9eaa-064defc830c7" providerId="ADAL" clId="{98571C32-1E88-498D-94AF-BEA17F6E6BBE}" dt="2020-04-17T03:41:38.681" v="1169" actId="478"/>
          <ac:spMkLst>
            <pc:docMk/>
            <pc:sldMk cId="0" sldId="293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1:40.485" v="1170" actId="478"/>
          <ac:spMkLst>
            <pc:docMk/>
            <pc:sldMk cId="0" sldId="293"/>
            <ac:spMk id="10" creationId="{DBDDAD69-42D7-4A97-B5BE-B5E8AD51A0E2}"/>
          </ac:spMkLst>
        </pc:spChg>
        <pc:spChg chg="add">
          <ac:chgData name="Albishri, Ahmed (UMKC-Student)" userId="31fd6039-2a08-4ab3-9eaa-064defc830c7" providerId="ADAL" clId="{98571C32-1E88-498D-94AF-BEA17F6E6BBE}" dt="2020-04-17T03:41:40.778" v="1171"/>
          <ac:spMkLst>
            <pc:docMk/>
            <pc:sldMk cId="0" sldId="293"/>
            <ac:spMk id="11" creationId="{68AD6865-DE0A-49C3-8621-37416DC57026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3:41.055" v="1188" actId="1076"/>
        <pc:sldMkLst>
          <pc:docMk/>
          <pc:sldMk cId="0" sldId="294"/>
        </pc:sldMkLst>
        <pc:spChg chg="del">
          <ac:chgData name="Albishri, Ahmed (UMKC-Student)" userId="31fd6039-2a08-4ab3-9eaa-064defc830c7" providerId="ADAL" clId="{98571C32-1E88-498D-94AF-BEA17F6E6BBE}" dt="2020-04-17T03:41:45.073" v="1172" actId="478"/>
          <ac:spMkLst>
            <pc:docMk/>
            <pc:sldMk cId="0" sldId="294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1:47.109" v="1173" actId="478"/>
          <ac:spMkLst>
            <pc:docMk/>
            <pc:sldMk cId="0" sldId="294"/>
            <ac:spMk id="10" creationId="{E650EF7D-5274-4102-82D3-F68620FCD1BC}"/>
          </ac:spMkLst>
        </pc:spChg>
        <pc:spChg chg="add">
          <ac:chgData name="Albishri, Ahmed (UMKC-Student)" userId="31fd6039-2a08-4ab3-9eaa-064defc830c7" providerId="ADAL" clId="{98571C32-1E88-498D-94AF-BEA17F6E6BBE}" dt="2020-04-17T03:41:47.394" v="1174"/>
          <ac:spMkLst>
            <pc:docMk/>
            <pc:sldMk cId="0" sldId="294"/>
            <ac:spMk id="11" creationId="{C9FE74A8-58F9-4379-B764-916D510681FB}"/>
          </ac:spMkLst>
        </pc:spChg>
        <pc:spChg chg="add mod">
          <ac:chgData name="Albishri, Ahmed (UMKC-Student)" userId="31fd6039-2a08-4ab3-9eaa-064defc830c7" providerId="ADAL" clId="{98571C32-1E88-498D-94AF-BEA17F6E6BBE}" dt="2020-04-17T03:43:41.055" v="1188" actId="1076"/>
          <ac:spMkLst>
            <pc:docMk/>
            <pc:sldMk cId="0" sldId="294"/>
            <ac:spMk id="12" creationId="{37F45D59-94F6-41EA-B4AF-5E0B3305783D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1:52.202" v="1177"/>
        <pc:sldMkLst>
          <pc:docMk/>
          <pc:sldMk cId="0" sldId="295"/>
        </pc:sldMkLst>
        <pc:spChg chg="del">
          <ac:chgData name="Albishri, Ahmed (UMKC-Student)" userId="31fd6039-2a08-4ab3-9eaa-064defc830c7" providerId="ADAL" clId="{98571C32-1E88-498D-94AF-BEA17F6E6BBE}" dt="2020-04-17T03:41:50.280" v="1175" actId="478"/>
          <ac:spMkLst>
            <pc:docMk/>
            <pc:sldMk cId="0" sldId="295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1:51.943" v="1176" actId="478"/>
          <ac:spMkLst>
            <pc:docMk/>
            <pc:sldMk cId="0" sldId="295"/>
            <ac:spMk id="10" creationId="{117EC83D-1ACD-4556-A599-32F150A308BB}"/>
          </ac:spMkLst>
        </pc:spChg>
        <pc:spChg chg="add">
          <ac:chgData name="Albishri, Ahmed (UMKC-Student)" userId="31fd6039-2a08-4ab3-9eaa-064defc830c7" providerId="ADAL" clId="{98571C32-1E88-498D-94AF-BEA17F6E6BBE}" dt="2020-04-17T03:41:52.202" v="1177"/>
          <ac:spMkLst>
            <pc:docMk/>
            <pc:sldMk cId="0" sldId="295"/>
            <ac:spMk id="11" creationId="{EEBA2A54-4257-4EAC-9A22-23729C3D0B4D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1:58.385" v="1180"/>
        <pc:sldMkLst>
          <pc:docMk/>
          <pc:sldMk cId="0" sldId="296"/>
        </pc:sldMkLst>
        <pc:spChg chg="del">
          <ac:chgData name="Albishri, Ahmed (UMKC-Student)" userId="31fd6039-2a08-4ab3-9eaa-064defc830c7" providerId="ADAL" clId="{98571C32-1E88-498D-94AF-BEA17F6E6BBE}" dt="2020-04-17T03:41:55.952" v="1178" actId="478"/>
          <ac:spMkLst>
            <pc:docMk/>
            <pc:sldMk cId="0" sldId="296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1:58.092" v="1179" actId="478"/>
          <ac:spMkLst>
            <pc:docMk/>
            <pc:sldMk cId="0" sldId="296"/>
            <ac:spMk id="10" creationId="{947BCFC6-BC68-4254-812F-FA31A281C48F}"/>
          </ac:spMkLst>
        </pc:spChg>
        <pc:spChg chg="add">
          <ac:chgData name="Albishri, Ahmed (UMKC-Student)" userId="31fd6039-2a08-4ab3-9eaa-064defc830c7" providerId="ADAL" clId="{98571C32-1E88-498D-94AF-BEA17F6E6BBE}" dt="2020-04-17T03:41:58.385" v="1180"/>
          <ac:spMkLst>
            <pc:docMk/>
            <pc:sldMk cId="0" sldId="296"/>
            <ac:spMk id="11" creationId="{FCB93980-83E6-4C05-A4F5-EA5CA8304A51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3:52.699" v="1191"/>
        <pc:sldMkLst>
          <pc:docMk/>
          <pc:sldMk cId="0" sldId="297"/>
        </pc:sldMkLst>
        <pc:spChg chg="del">
          <ac:chgData name="Albishri, Ahmed (UMKC-Student)" userId="31fd6039-2a08-4ab3-9eaa-064defc830c7" providerId="ADAL" clId="{98571C32-1E88-498D-94AF-BEA17F6E6BBE}" dt="2020-04-17T03:42:01.409" v="1181" actId="478"/>
          <ac:spMkLst>
            <pc:docMk/>
            <pc:sldMk cId="0" sldId="297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2:04.920" v="1182" actId="478"/>
          <ac:spMkLst>
            <pc:docMk/>
            <pc:sldMk cId="0" sldId="297"/>
            <ac:spMk id="10" creationId="{D7318310-6807-478A-99DF-251BF70DDC11}"/>
          </ac:spMkLst>
        </pc:spChg>
        <pc:spChg chg="add">
          <ac:chgData name="Albishri, Ahmed (UMKC-Student)" userId="31fd6039-2a08-4ab3-9eaa-064defc830c7" providerId="ADAL" clId="{98571C32-1E88-498D-94AF-BEA17F6E6BBE}" dt="2020-04-17T03:42:05.322" v="1183"/>
          <ac:spMkLst>
            <pc:docMk/>
            <pc:sldMk cId="0" sldId="297"/>
            <ac:spMk id="11" creationId="{96FC73D7-42ED-46E7-B6CD-33E8C30B70C3}"/>
          </ac:spMkLst>
        </pc:spChg>
        <pc:spChg chg="add del">
          <ac:chgData name="Albishri, Ahmed (UMKC-Student)" userId="31fd6039-2a08-4ab3-9eaa-064defc830c7" providerId="ADAL" clId="{98571C32-1E88-498D-94AF-BEA17F6E6BBE}" dt="2020-04-17T03:43:47.751" v="1190"/>
          <ac:spMkLst>
            <pc:docMk/>
            <pc:sldMk cId="0" sldId="297"/>
            <ac:spMk id="12" creationId="{13A410E7-0A8B-4B6A-8233-B6E2200B5385}"/>
          </ac:spMkLst>
        </pc:spChg>
        <pc:spChg chg="add">
          <ac:chgData name="Albishri, Ahmed (UMKC-Student)" userId="31fd6039-2a08-4ab3-9eaa-064defc830c7" providerId="ADAL" clId="{98571C32-1E88-498D-94AF-BEA17F6E6BBE}" dt="2020-04-17T03:43:52.699" v="1191"/>
          <ac:spMkLst>
            <pc:docMk/>
            <pc:sldMk cId="0" sldId="297"/>
            <ac:spMk id="13" creationId="{1273256F-0B63-458E-874E-88785D4E5F17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8:53.430" v="1268"/>
        <pc:sldMkLst>
          <pc:docMk/>
          <pc:sldMk cId="0" sldId="298"/>
        </pc:sldMkLst>
        <pc:spChg chg="del">
          <ac:chgData name="Albishri, Ahmed (UMKC-Student)" userId="31fd6039-2a08-4ab3-9eaa-064defc830c7" providerId="ADAL" clId="{98571C32-1E88-498D-94AF-BEA17F6E6BBE}" dt="2020-04-17T03:48:48.593" v="1266" actId="478"/>
          <ac:spMkLst>
            <pc:docMk/>
            <pc:sldMk cId="0" sldId="298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8:49.661" v="1267" actId="478"/>
          <ac:spMkLst>
            <pc:docMk/>
            <pc:sldMk cId="0" sldId="298"/>
            <ac:spMk id="10" creationId="{F7C8687F-170B-4C36-8AA5-C7C2C4ED16B0}"/>
          </ac:spMkLst>
        </pc:spChg>
        <pc:spChg chg="add">
          <ac:chgData name="Albishri, Ahmed (UMKC-Student)" userId="31fd6039-2a08-4ab3-9eaa-064defc830c7" providerId="ADAL" clId="{98571C32-1E88-498D-94AF-BEA17F6E6BBE}" dt="2020-04-17T03:48:53.430" v="1268"/>
          <ac:spMkLst>
            <pc:docMk/>
            <pc:sldMk cId="0" sldId="298"/>
            <ac:spMk id="11" creationId="{53FAE783-2344-4EAC-B05C-1588D280F3D4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8:54.603" v="1269"/>
        <pc:sldMkLst>
          <pc:docMk/>
          <pc:sldMk cId="0" sldId="299"/>
        </pc:sldMkLst>
        <pc:spChg chg="del">
          <ac:chgData name="Albishri, Ahmed (UMKC-Student)" userId="31fd6039-2a08-4ab3-9eaa-064defc830c7" providerId="ADAL" clId="{98571C32-1E88-498D-94AF-BEA17F6E6BBE}" dt="2020-04-17T03:48:44.744" v="1264" actId="478"/>
          <ac:spMkLst>
            <pc:docMk/>
            <pc:sldMk cId="0" sldId="299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8:46.038" v="1265" actId="478"/>
          <ac:spMkLst>
            <pc:docMk/>
            <pc:sldMk cId="0" sldId="299"/>
            <ac:spMk id="10" creationId="{3FD95C88-30B0-40C9-94E9-AA6CDA93B50C}"/>
          </ac:spMkLst>
        </pc:spChg>
        <pc:spChg chg="add">
          <ac:chgData name="Albishri, Ahmed (UMKC-Student)" userId="31fd6039-2a08-4ab3-9eaa-064defc830c7" providerId="ADAL" clId="{98571C32-1E88-498D-94AF-BEA17F6E6BBE}" dt="2020-04-17T03:48:54.603" v="1269"/>
          <ac:spMkLst>
            <pc:docMk/>
            <pc:sldMk cId="0" sldId="299"/>
            <ac:spMk id="11" creationId="{E65167C5-FFD7-4E52-B1E4-14A410842971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48:55.779" v="1270"/>
        <pc:sldMkLst>
          <pc:docMk/>
          <pc:sldMk cId="0" sldId="300"/>
        </pc:sldMkLst>
        <pc:spChg chg="del">
          <ac:chgData name="Albishri, Ahmed (UMKC-Student)" userId="31fd6039-2a08-4ab3-9eaa-064defc830c7" providerId="ADAL" clId="{98571C32-1E88-498D-94AF-BEA17F6E6BBE}" dt="2020-04-17T03:48:39.570" v="1262" actId="478"/>
          <ac:spMkLst>
            <pc:docMk/>
            <pc:sldMk cId="0" sldId="300"/>
            <ac:spMk id="2" creationId="{00000000-0000-0000-0000-000000000000}"/>
          </ac:spMkLst>
        </pc:spChg>
        <pc:spChg chg="add">
          <ac:chgData name="Albishri, Ahmed (UMKC-Student)" userId="31fd6039-2a08-4ab3-9eaa-064defc830c7" providerId="ADAL" clId="{98571C32-1E88-498D-94AF-BEA17F6E6BBE}" dt="2020-04-17T03:43:55.522" v="1192"/>
          <ac:spMkLst>
            <pc:docMk/>
            <pc:sldMk cId="0" sldId="300"/>
            <ac:spMk id="9" creationId="{44FED810-F417-4887-A946-9E30E02AABF2}"/>
          </ac:spMkLst>
        </pc:spChg>
        <pc:spChg chg="add del mod">
          <ac:chgData name="Albishri, Ahmed (UMKC-Student)" userId="31fd6039-2a08-4ab3-9eaa-064defc830c7" providerId="ADAL" clId="{98571C32-1E88-498D-94AF-BEA17F6E6BBE}" dt="2020-04-17T03:48:41.966" v="1263" actId="478"/>
          <ac:spMkLst>
            <pc:docMk/>
            <pc:sldMk cId="0" sldId="300"/>
            <ac:spMk id="11" creationId="{65DF660E-B84F-4E6B-B18F-15859820B78A}"/>
          </ac:spMkLst>
        </pc:spChg>
        <pc:spChg chg="add">
          <ac:chgData name="Albishri, Ahmed (UMKC-Student)" userId="31fd6039-2a08-4ab3-9eaa-064defc830c7" providerId="ADAL" clId="{98571C32-1E88-498D-94AF-BEA17F6E6BBE}" dt="2020-04-17T03:48:55.779" v="1270"/>
          <ac:spMkLst>
            <pc:docMk/>
            <pc:sldMk cId="0" sldId="300"/>
            <ac:spMk id="12" creationId="{7E381238-D42F-4BB4-A536-641A13048BB6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3:50:41.894" v="1297" actId="20577"/>
        <pc:sldMkLst>
          <pc:docMk/>
          <pc:sldMk cId="0" sldId="301"/>
        </pc:sldMkLst>
        <pc:spChg chg="del">
          <ac:chgData name="Albishri, Ahmed (UMKC-Student)" userId="31fd6039-2a08-4ab3-9eaa-064defc830c7" providerId="ADAL" clId="{98571C32-1E88-498D-94AF-BEA17F6E6BBE}" dt="2020-04-17T03:48:29.826" v="1260" actId="478"/>
          <ac:spMkLst>
            <pc:docMk/>
            <pc:sldMk cId="0" sldId="301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48:18.247" v="1257" actId="1076"/>
          <ac:spMkLst>
            <pc:docMk/>
            <pc:sldMk cId="0" sldId="301"/>
            <ac:spMk id="4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48:21.437" v="1258" actId="1076"/>
          <ac:spMkLst>
            <pc:docMk/>
            <pc:sldMk cId="0" sldId="301"/>
            <ac:spMk id="5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50:41.894" v="1297" actId="20577"/>
          <ac:spMkLst>
            <pc:docMk/>
            <pc:sldMk cId="0" sldId="301"/>
            <ac:spMk id="9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49:16.139" v="1272" actId="1076"/>
          <ac:spMkLst>
            <pc:docMk/>
            <pc:sldMk cId="0" sldId="301"/>
            <ac:spMk id="40" creationId="{00000000-0000-0000-0000-000000000000}"/>
          </ac:spMkLst>
        </pc:spChg>
        <pc:spChg chg="add del">
          <ac:chgData name="Albishri, Ahmed (UMKC-Student)" userId="31fd6039-2a08-4ab3-9eaa-064defc830c7" providerId="ADAL" clId="{98571C32-1E88-498D-94AF-BEA17F6E6BBE}" dt="2020-04-17T03:44:24.380" v="1194"/>
          <ac:spMkLst>
            <pc:docMk/>
            <pc:sldMk cId="0" sldId="301"/>
            <ac:spMk id="41" creationId="{5804DB6F-475F-4D2B-A238-6A3CCC5F5C12}"/>
          </ac:spMkLst>
        </pc:spChg>
        <pc:spChg chg="add del">
          <ac:chgData name="Albishri, Ahmed (UMKC-Student)" userId="31fd6039-2a08-4ab3-9eaa-064defc830c7" providerId="ADAL" clId="{98571C32-1E88-498D-94AF-BEA17F6E6BBE}" dt="2020-04-17T03:44:34.807" v="1196"/>
          <ac:spMkLst>
            <pc:docMk/>
            <pc:sldMk cId="0" sldId="301"/>
            <ac:spMk id="42" creationId="{8CB023B5-50C2-441C-AC1C-7C663F2B2277}"/>
          </ac:spMkLst>
        </pc:spChg>
        <pc:spChg chg="add mod">
          <ac:chgData name="Albishri, Ahmed (UMKC-Student)" userId="31fd6039-2a08-4ab3-9eaa-064defc830c7" providerId="ADAL" clId="{98571C32-1E88-498D-94AF-BEA17F6E6BBE}" dt="2020-04-17T03:48:07.427" v="1254" actId="1076"/>
          <ac:spMkLst>
            <pc:docMk/>
            <pc:sldMk cId="0" sldId="301"/>
            <ac:spMk id="43" creationId="{55F8D288-AF65-49FC-9F80-58678F43FF09}"/>
          </ac:spMkLst>
        </pc:spChg>
        <pc:spChg chg="add del mod">
          <ac:chgData name="Albishri, Ahmed (UMKC-Student)" userId="31fd6039-2a08-4ab3-9eaa-064defc830c7" providerId="ADAL" clId="{98571C32-1E88-498D-94AF-BEA17F6E6BBE}" dt="2020-04-17T03:48:32.776" v="1261" actId="478"/>
          <ac:spMkLst>
            <pc:docMk/>
            <pc:sldMk cId="0" sldId="301"/>
            <ac:spMk id="45" creationId="{8A49388E-46A9-4662-A7E5-57305F35B9AA}"/>
          </ac:spMkLst>
        </pc:spChg>
        <pc:spChg chg="add">
          <ac:chgData name="Albishri, Ahmed (UMKC-Student)" userId="31fd6039-2a08-4ab3-9eaa-064defc830c7" providerId="ADAL" clId="{98571C32-1E88-498D-94AF-BEA17F6E6BBE}" dt="2020-04-17T03:48:57.139" v="1271"/>
          <ac:spMkLst>
            <pc:docMk/>
            <pc:sldMk cId="0" sldId="301"/>
            <ac:spMk id="46" creationId="{A4671AE4-F900-4B1B-808D-644F982EBF26}"/>
          </ac:spMkLst>
        </pc:spChg>
        <pc:graphicFrameChg chg="mod modGraphic">
          <ac:chgData name="Albishri, Ahmed (UMKC-Student)" userId="31fd6039-2a08-4ab3-9eaa-064defc830c7" providerId="ADAL" clId="{98571C32-1E88-498D-94AF-BEA17F6E6BBE}" dt="2020-04-17T03:48:24.656" v="1259" actId="1076"/>
          <ac:graphicFrameMkLst>
            <pc:docMk/>
            <pc:sldMk cId="0" sldId="301"/>
            <ac:graphicFrameMk id="6" creationId="{00000000-0000-0000-0000-000000000000}"/>
          </ac:graphicFrameMkLst>
        </pc:graphicFrameChg>
        <pc:graphicFrameChg chg="mod">
          <ac:chgData name="Albishri, Ahmed (UMKC-Student)" userId="31fd6039-2a08-4ab3-9eaa-064defc830c7" providerId="ADAL" clId="{98571C32-1E88-498D-94AF-BEA17F6E6BBE}" dt="2020-04-17T03:48:04.501" v="1253" actId="1076"/>
          <ac:graphicFrameMkLst>
            <pc:docMk/>
            <pc:sldMk cId="0" sldId="301"/>
            <ac:graphicFrameMk id="7" creationId="{00000000-0000-0000-0000-000000000000}"/>
          </ac:graphicFrameMkLst>
        </pc:graphicFrameChg>
        <pc:graphicFrameChg chg="mod modGraphic">
          <ac:chgData name="Albishri, Ahmed (UMKC-Student)" userId="31fd6039-2a08-4ab3-9eaa-064defc830c7" providerId="ADAL" clId="{98571C32-1E88-498D-94AF-BEA17F6E6BBE}" dt="2020-04-17T03:46:24.706" v="1214" actId="1076"/>
          <ac:graphicFrameMkLst>
            <pc:docMk/>
            <pc:sldMk cId="0" sldId="301"/>
            <ac:graphicFrameMk id="8" creationId="{00000000-0000-0000-0000-000000000000}"/>
          </ac:graphicFrameMkLst>
        </pc:graphicFrameChg>
      </pc:sldChg>
      <pc:sldChg chg="addSp delSp modSp mod">
        <pc:chgData name="Albishri, Ahmed (UMKC-Student)" userId="31fd6039-2a08-4ab3-9eaa-064defc830c7" providerId="ADAL" clId="{98571C32-1E88-498D-94AF-BEA17F6E6BBE}" dt="2020-04-17T03:50:35.670" v="1293" actId="6549"/>
        <pc:sldMkLst>
          <pc:docMk/>
          <pc:sldMk cId="0" sldId="302"/>
        </pc:sldMkLst>
        <pc:spChg chg="del">
          <ac:chgData name="Albishri, Ahmed (UMKC-Student)" userId="31fd6039-2a08-4ab3-9eaa-064defc830c7" providerId="ADAL" clId="{98571C32-1E88-498D-94AF-BEA17F6E6BBE}" dt="2020-04-17T03:49:30.762" v="1273" actId="478"/>
          <ac:spMkLst>
            <pc:docMk/>
            <pc:sldMk cId="0" sldId="302"/>
            <ac:spMk id="2" creationId="{00000000-0000-0000-0000-000000000000}"/>
          </ac:spMkLst>
        </pc:spChg>
        <pc:spChg chg="del mod">
          <ac:chgData name="Albishri, Ahmed (UMKC-Student)" userId="31fd6039-2a08-4ab3-9eaa-064defc830c7" providerId="ADAL" clId="{98571C32-1E88-498D-94AF-BEA17F6E6BBE}" dt="2020-04-17T03:49:58.375" v="1285"/>
          <ac:spMkLst>
            <pc:docMk/>
            <pc:sldMk cId="0" sldId="302"/>
            <ac:spMk id="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0:00.134" v="1286" actId="478"/>
          <ac:spMkLst>
            <pc:docMk/>
            <pc:sldMk cId="0" sldId="302"/>
            <ac:spMk id="5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50:35.670" v="1293" actId="6549"/>
          <ac:spMkLst>
            <pc:docMk/>
            <pc:sldMk cId="0" sldId="302"/>
            <ac:spMk id="9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49:51.207" v="1280" actId="1076"/>
          <ac:spMkLst>
            <pc:docMk/>
            <pc:sldMk cId="0" sldId="302"/>
            <ac:spMk id="40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49:32.710" v="1274" actId="478"/>
          <ac:spMkLst>
            <pc:docMk/>
            <pc:sldMk cId="0" sldId="302"/>
            <ac:spMk id="42" creationId="{C2ACE085-7D9B-43F3-9A54-FC17E76263B2}"/>
          </ac:spMkLst>
        </pc:spChg>
        <pc:spChg chg="add">
          <ac:chgData name="Albishri, Ahmed (UMKC-Student)" userId="31fd6039-2a08-4ab3-9eaa-064defc830c7" providerId="ADAL" clId="{98571C32-1E88-498D-94AF-BEA17F6E6BBE}" dt="2020-04-17T03:49:33.749" v="1275"/>
          <ac:spMkLst>
            <pc:docMk/>
            <pc:sldMk cId="0" sldId="302"/>
            <ac:spMk id="43" creationId="{F3CAC4DC-9C8F-495B-AE39-71D25FA04ECE}"/>
          </ac:spMkLst>
        </pc:spChg>
        <pc:spChg chg="add">
          <ac:chgData name="Albishri, Ahmed (UMKC-Student)" userId="31fd6039-2a08-4ab3-9eaa-064defc830c7" providerId="ADAL" clId="{98571C32-1E88-498D-94AF-BEA17F6E6BBE}" dt="2020-04-17T03:50:18.530" v="1288"/>
          <ac:spMkLst>
            <pc:docMk/>
            <pc:sldMk cId="0" sldId="302"/>
            <ac:spMk id="44" creationId="{C950674D-8E39-443A-94F1-9354DEA29A18}"/>
          </ac:spMkLst>
        </pc:spChg>
        <pc:spChg chg="add">
          <ac:chgData name="Albishri, Ahmed (UMKC-Student)" userId="31fd6039-2a08-4ab3-9eaa-064defc830c7" providerId="ADAL" clId="{98571C32-1E88-498D-94AF-BEA17F6E6BBE}" dt="2020-04-17T03:50:18.530" v="1288"/>
          <ac:spMkLst>
            <pc:docMk/>
            <pc:sldMk cId="0" sldId="302"/>
            <ac:spMk id="48" creationId="{D166BA91-4822-4945-A6D4-3A8E2B043451}"/>
          </ac:spMkLst>
        </pc:spChg>
        <pc:spChg chg="add">
          <ac:chgData name="Albishri, Ahmed (UMKC-Student)" userId="31fd6039-2a08-4ab3-9eaa-064defc830c7" providerId="ADAL" clId="{98571C32-1E88-498D-94AF-BEA17F6E6BBE}" dt="2020-04-17T03:50:23.236" v="1289"/>
          <ac:spMkLst>
            <pc:docMk/>
            <pc:sldMk cId="0" sldId="302"/>
            <ac:spMk id="49" creationId="{F2083095-0CA6-4B18-807E-ED7DB12BE316}"/>
          </ac:spMkLst>
        </pc:spChg>
        <pc:graphicFrameChg chg="del">
          <ac:chgData name="Albishri, Ahmed (UMKC-Student)" userId="31fd6039-2a08-4ab3-9eaa-064defc830c7" providerId="ADAL" clId="{98571C32-1E88-498D-94AF-BEA17F6E6BBE}" dt="2020-04-17T03:49:58.371" v="1283" actId="478"/>
          <ac:graphicFrameMkLst>
            <pc:docMk/>
            <pc:sldMk cId="0" sldId="302"/>
            <ac:graphicFrameMk id="6" creationId="{00000000-0000-0000-0000-000000000000}"/>
          </ac:graphicFrameMkLst>
        </pc:graphicFrameChg>
        <pc:graphicFrameChg chg="del">
          <ac:chgData name="Albishri, Ahmed (UMKC-Student)" userId="31fd6039-2a08-4ab3-9eaa-064defc830c7" providerId="ADAL" clId="{98571C32-1E88-498D-94AF-BEA17F6E6BBE}" dt="2020-04-17T03:50:02.095" v="1287" actId="478"/>
          <ac:graphicFrameMkLst>
            <pc:docMk/>
            <pc:sldMk cId="0" sldId="302"/>
            <ac:graphicFrameMk id="7" creationId="{00000000-0000-0000-0000-000000000000}"/>
          </ac:graphicFrameMkLst>
        </pc:graphicFrameChg>
        <pc:graphicFrameChg chg="del">
          <ac:chgData name="Albishri, Ahmed (UMKC-Student)" userId="31fd6039-2a08-4ab3-9eaa-064defc830c7" providerId="ADAL" clId="{98571C32-1E88-498D-94AF-BEA17F6E6BBE}" dt="2020-04-17T03:49:54.296" v="1281" actId="478"/>
          <ac:graphicFrameMkLst>
            <pc:docMk/>
            <pc:sldMk cId="0" sldId="302"/>
            <ac:graphicFrameMk id="8" creationId="{00000000-0000-0000-0000-000000000000}"/>
          </ac:graphicFrameMkLst>
        </pc:graphicFrameChg>
        <pc:graphicFrameChg chg="add">
          <ac:chgData name="Albishri, Ahmed (UMKC-Student)" userId="31fd6039-2a08-4ab3-9eaa-064defc830c7" providerId="ADAL" clId="{98571C32-1E88-498D-94AF-BEA17F6E6BBE}" dt="2020-04-17T03:50:18.530" v="1288"/>
          <ac:graphicFrameMkLst>
            <pc:docMk/>
            <pc:sldMk cId="0" sldId="302"/>
            <ac:graphicFrameMk id="45" creationId="{BD7E8BF5-CA92-408D-A77D-790281CB6460}"/>
          </ac:graphicFrameMkLst>
        </pc:graphicFrameChg>
        <pc:graphicFrameChg chg="add">
          <ac:chgData name="Albishri, Ahmed (UMKC-Student)" userId="31fd6039-2a08-4ab3-9eaa-064defc830c7" providerId="ADAL" clId="{98571C32-1E88-498D-94AF-BEA17F6E6BBE}" dt="2020-04-17T03:50:18.530" v="1288"/>
          <ac:graphicFrameMkLst>
            <pc:docMk/>
            <pc:sldMk cId="0" sldId="302"/>
            <ac:graphicFrameMk id="46" creationId="{9D614A26-6598-4C2F-96BF-6DA09B511709}"/>
          </ac:graphicFrameMkLst>
        </pc:graphicFrameChg>
        <pc:graphicFrameChg chg="add">
          <ac:chgData name="Albishri, Ahmed (UMKC-Student)" userId="31fd6039-2a08-4ab3-9eaa-064defc830c7" providerId="ADAL" clId="{98571C32-1E88-498D-94AF-BEA17F6E6BBE}" dt="2020-04-17T03:50:18.530" v="1288"/>
          <ac:graphicFrameMkLst>
            <pc:docMk/>
            <pc:sldMk cId="0" sldId="302"/>
            <ac:graphicFrameMk id="47" creationId="{7E37C8C1-F51B-466B-AD7D-C69B9B5E21DA}"/>
          </ac:graphicFrameMkLst>
        </pc:graphicFrameChg>
      </pc:sldChg>
      <pc:sldChg chg="addSp delSp modSp mod">
        <pc:chgData name="Albishri, Ahmed (UMKC-Student)" userId="31fd6039-2a08-4ab3-9eaa-064defc830c7" providerId="ADAL" clId="{98571C32-1E88-498D-94AF-BEA17F6E6BBE}" dt="2020-04-17T03:50:56.195" v="1300"/>
        <pc:sldMkLst>
          <pc:docMk/>
          <pc:sldMk cId="0" sldId="303"/>
        </pc:sldMkLst>
        <pc:spChg chg="del">
          <ac:chgData name="Albishri, Ahmed (UMKC-Student)" userId="31fd6039-2a08-4ab3-9eaa-064defc830c7" providerId="ADAL" clId="{98571C32-1E88-498D-94AF-BEA17F6E6BBE}" dt="2020-04-17T03:50:53.952" v="1298" actId="478"/>
          <ac:spMkLst>
            <pc:docMk/>
            <pc:sldMk cId="0" sldId="303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3:50:55.861" v="1299" actId="478"/>
          <ac:spMkLst>
            <pc:docMk/>
            <pc:sldMk cId="0" sldId="303"/>
            <ac:spMk id="21" creationId="{52F00092-0A21-48E3-BD2A-EFE418F4ABE9}"/>
          </ac:spMkLst>
        </pc:spChg>
        <pc:spChg chg="add">
          <ac:chgData name="Albishri, Ahmed (UMKC-Student)" userId="31fd6039-2a08-4ab3-9eaa-064defc830c7" providerId="ADAL" clId="{98571C32-1E88-498D-94AF-BEA17F6E6BBE}" dt="2020-04-17T03:50:56.195" v="1300"/>
          <ac:spMkLst>
            <pc:docMk/>
            <pc:sldMk cId="0" sldId="303"/>
            <ac:spMk id="22" creationId="{7758550E-A7F2-4996-82C8-A838CA73B509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40.728" v="1353" actId="20577"/>
        <pc:sldMkLst>
          <pc:docMk/>
          <pc:sldMk cId="0" sldId="305"/>
        </pc:sldMkLst>
        <pc:spChg chg="mod">
          <ac:chgData name="Albishri, Ahmed (UMKC-Student)" userId="31fd6039-2a08-4ab3-9eaa-064defc830c7" providerId="ADAL" clId="{98571C32-1E88-498D-94AF-BEA17F6E6BBE}" dt="2020-04-17T03:59:40.728" v="1353" actId="20577"/>
          <ac:spMkLst>
            <pc:docMk/>
            <pc:sldMk cId="0" sldId="305"/>
            <ac:spMk id="2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8.882" v="1352" actId="20577"/>
        <pc:sldMkLst>
          <pc:docMk/>
          <pc:sldMk cId="0" sldId="306"/>
        </pc:sldMkLst>
        <pc:spChg chg="mod">
          <ac:chgData name="Albishri, Ahmed (UMKC-Student)" userId="31fd6039-2a08-4ab3-9eaa-064defc830c7" providerId="ADAL" clId="{98571C32-1E88-498D-94AF-BEA17F6E6BBE}" dt="2020-04-17T03:59:38.882" v="1352" actId="20577"/>
          <ac:spMkLst>
            <pc:docMk/>
            <pc:sldMk cId="0" sldId="306"/>
            <ac:spMk id="2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6.104" v="1351" actId="20577"/>
        <pc:sldMkLst>
          <pc:docMk/>
          <pc:sldMk cId="0" sldId="307"/>
        </pc:sldMkLst>
        <pc:spChg chg="mod">
          <ac:chgData name="Albishri, Ahmed (UMKC-Student)" userId="31fd6039-2a08-4ab3-9eaa-064defc830c7" providerId="ADAL" clId="{98571C32-1E88-498D-94AF-BEA17F6E6BBE}" dt="2020-04-17T03:59:36.104" v="1351" actId="20577"/>
          <ac:spMkLst>
            <pc:docMk/>
            <pc:sldMk cId="0" sldId="307"/>
            <ac:spMk id="60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4.934" v="1350" actId="20577"/>
        <pc:sldMkLst>
          <pc:docMk/>
          <pc:sldMk cId="0" sldId="308"/>
        </pc:sldMkLst>
        <pc:spChg chg="mod">
          <ac:chgData name="Albishri, Ahmed (UMKC-Student)" userId="31fd6039-2a08-4ab3-9eaa-064defc830c7" providerId="ADAL" clId="{98571C32-1E88-498D-94AF-BEA17F6E6BBE}" dt="2020-04-17T03:59:34.934" v="1350" actId="20577"/>
          <ac:spMkLst>
            <pc:docMk/>
            <pc:sldMk cId="0" sldId="308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3.335" v="1349" actId="20577"/>
        <pc:sldMkLst>
          <pc:docMk/>
          <pc:sldMk cId="0" sldId="309"/>
        </pc:sldMkLst>
        <pc:spChg chg="mod">
          <ac:chgData name="Albishri, Ahmed (UMKC-Student)" userId="31fd6039-2a08-4ab3-9eaa-064defc830c7" providerId="ADAL" clId="{98571C32-1E88-498D-94AF-BEA17F6E6BBE}" dt="2020-04-17T03:59:33.335" v="1349" actId="20577"/>
          <ac:spMkLst>
            <pc:docMk/>
            <pc:sldMk cId="0" sldId="309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1.935" v="1348" actId="20577"/>
        <pc:sldMkLst>
          <pc:docMk/>
          <pc:sldMk cId="0" sldId="310"/>
        </pc:sldMkLst>
        <pc:spChg chg="mod">
          <ac:chgData name="Albishri, Ahmed (UMKC-Student)" userId="31fd6039-2a08-4ab3-9eaa-064defc830c7" providerId="ADAL" clId="{98571C32-1E88-498D-94AF-BEA17F6E6BBE}" dt="2020-04-17T03:59:31.935" v="1348" actId="20577"/>
          <ac:spMkLst>
            <pc:docMk/>
            <pc:sldMk cId="0" sldId="310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30.490" v="1347" actId="20577"/>
        <pc:sldMkLst>
          <pc:docMk/>
          <pc:sldMk cId="0" sldId="311"/>
        </pc:sldMkLst>
        <pc:spChg chg="mod">
          <ac:chgData name="Albishri, Ahmed (UMKC-Student)" userId="31fd6039-2a08-4ab3-9eaa-064defc830c7" providerId="ADAL" clId="{98571C32-1E88-498D-94AF-BEA17F6E6BBE}" dt="2020-04-17T03:59:30.490" v="1347" actId="20577"/>
          <ac:spMkLst>
            <pc:docMk/>
            <pc:sldMk cId="0" sldId="311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8.687" v="1346" actId="20577"/>
        <pc:sldMkLst>
          <pc:docMk/>
          <pc:sldMk cId="0" sldId="312"/>
        </pc:sldMkLst>
        <pc:spChg chg="mod">
          <ac:chgData name="Albishri, Ahmed (UMKC-Student)" userId="31fd6039-2a08-4ab3-9eaa-064defc830c7" providerId="ADAL" clId="{98571C32-1E88-498D-94AF-BEA17F6E6BBE}" dt="2020-04-17T03:59:28.687" v="1346" actId="20577"/>
          <ac:spMkLst>
            <pc:docMk/>
            <pc:sldMk cId="0" sldId="312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6.959" v="1345" actId="20577"/>
        <pc:sldMkLst>
          <pc:docMk/>
          <pc:sldMk cId="0" sldId="313"/>
        </pc:sldMkLst>
        <pc:spChg chg="mod">
          <ac:chgData name="Albishri, Ahmed (UMKC-Student)" userId="31fd6039-2a08-4ab3-9eaa-064defc830c7" providerId="ADAL" clId="{98571C32-1E88-498D-94AF-BEA17F6E6BBE}" dt="2020-04-17T03:59:26.959" v="1345" actId="20577"/>
          <ac:spMkLst>
            <pc:docMk/>
            <pc:sldMk cId="0" sldId="313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5.138" v="1344" actId="20577"/>
        <pc:sldMkLst>
          <pc:docMk/>
          <pc:sldMk cId="0" sldId="314"/>
        </pc:sldMkLst>
        <pc:spChg chg="mod">
          <ac:chgData name="Albishri, Ahmed (UMKC-Student)" userId="31fd6039-2a08-4ab3-9eaa-064defc830c7" providerId="ADAL" clId="{98571C32-1E88-498D-94AF-BEA17F6E6BBE}" dt="2020-04-17T03:59:25.138" v="1344" actId="20577"/>
          <ac:spMkLst>
            <pc:docMk/>
            <pc:sldMk cId="0" sldId="314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3.680" v="1343" actId="20577"/>
        <pc:sldMkLst>
          <pc:docMk/>
          <pc:sldMk cId="0" sldId="315"/>
        </pc:sldMkLst>
        <pc:spChg chg="mod">
          <ac:chgData name="Albishri, Ahmed (UMKC-Student)" userId="31fd6039-2a08-4ab3-9eaa-064defc830c7" providerId="ADAL" clId="{98571C32-1E88-498D-94AF-BEA17F6E6BBE}" dt="2020-04-17T03:59:23.680" v="1343" actId="20577"/>
          <ac:spMkLst>
            <pc:docMk/>
            <pc:sldMk cId="0" sldId="315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1.880" v="1342" actId="20577"/>
        <pc:sldMkLst>
          <pc:docMk/>
          <pc:sldMk cId="0" sldId="316"/>
        </pc:sldMkLst>
        <pc:spChg chg="mod">
          <ac:chgData name="Albishri, Ahmed (UMKC-Student)" userId="31fd6039-2a08-4ab3-9eaa-064defc830c7" providerId="ADAL" clId="{98571C32-1E88-498D-94AF-BEA17F6E6BBE}" dt="2020-04-17T03:59:21.880" v="1342" actId="20577"/>
          <ac:spMkLst>
            <pc:docMk/>
            <pc:sldMk cId="0" sldId="316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20.296" v="1341" actId="20577"/>
        <pc:sldMkLst>
          <pc:docMk/>
          <pc:sldMk cId="0" sldId="317"/>
        </pc:sldMkLst>
        <pc:spChg chg="mod">
          <ac:chgData name="Albishri, Ahmed (UMKC-Student)" userId="31fd6039-2a08-4ab3-9eaa-064defc830c7" providerId="ADAL" clId="{98571C32-1E88-498D-94AF-BEA17F6E6BBE}" dt="2020-04-17T03:59:20.296" v="1341" actId="20577"/>
          <ac:spMkLst>
            <pc:docMk/>
            <pc:sldMk cId="0" sldId="317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18.600" v="1340" actId="20577"/>
        <pc:sldMkLst>
          <pc:docMk/>
          <pc:sldMk cId="0" sldId="318"/>
        </pc:sldMkLst>
        <pc:spChg chg="mod">
          <ac:chgData name="Albishri, Ahmed (UMKC-Student)" userId="31fd6039-2a08-4ab3-9eaa-064defc830c7" providerId="ADAL" clId="{98571C32-1E88-498D-94AF-BEA17F6E6BBE}" dt="2020-04-17T03:59:18.600" v="1340" actId="20577"/>
          <ac:spMkLst>
            <pc:docMk/>
            <pc:sldMk cId="0" sldId="318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17.008" v="1339" actId="20577"/>
        <pc:sldMkLst>
          <pc:docMk/>
          <pc:sldMk cId="0" sldId="319"/>
        </pc:sldMkLst>
        <pc:spChg chg="mod">
          <ac:chgData name="Albishri, Ahmed (UMKC-Student)" userId="31fd6039-2a08-4ab3-9eaa-064defc830c7" providerId="ADAL" clId="{98571C32-1E88-498D-94AF-BEA17F6E6BBE}" dt="2020-04-17T03:59:17.008" v="1339" actId="20577"/>
          <ac:spMkLst>
            <pc:docMk/>
            <pc:sldMk cId="0" sldId="319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15.128" v="1338" actId="20577"/>
        <pc:sldMkLst>
          <pc:docMk/>
          <pc:sldMk cId="0" sldId="320"/>
        </pc:sldMkLst>
        <pc:spChg chg="mod">
          <ac:chgData name="Albishri, Ahmed (UMKC-Student)" userId="31fd6039-2a08-4ab3-9eaa-064defc830c7" providerId="ADAL" clId="{98571C32-1E88-498D-94AF-BEA17F6E6BBE}" dt="2020-04-17T03:59:15.128" v="1338" actId="20577"/>
          <ac:spMkLst>
            <pc:docMk/>
            <pc:sldMk cId="0" sldId="320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13.081" v="1337" actId="6549"/>
        <pc:sldMkLst>
          <pc:docMk/>
          <pc:sldMk cId="0" sldId="321"/>
        </pc:sldMkLst>
        <pc:spChg chg="mod">
          <ac:chgData name="Albishri, Ahmed (UMKC-Student)" userId="31fd6039-2a08-4ab3-9eaa-064defc830c7" providerId="ADAL" clId="{98571C32-1E88-498D-94AF-BEA17F6E6BBE}" dt="2020-04-17T03:59:13.081" v="1337" actId="6549"/>
          <ac:spMkLst>
            <pc:docMk/>
            <pc:sldMk cId="0" sldId="321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10.744" v="1336" actId="20577"/>
        <pc:sldMkLst>
          <pc:docMk/>
          <pc:sldMk cId="0" sldId="322"/>
        </pc:sldMkLst>
        <pc:spChg chg="mod">
          <ac:chgData name="Albishri, Ahmed (UMKC-Student)" userId="31fd6039-2a08-4ab3-9eaa-064defc830c7" providerId="ADAL" clId="{98571C32-1E88-498D-94AF-BEA17F6E6BBE}" dt="2020-04-17T03:59:10.744" v="1336" actId="20577"/>
          <ac:spMkLst>
            <pc:docMk/>
            <pc:sldMk cId="0" sldId="322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3:59:08.962" v="1335" actId="20577"/>
        <pc:sldMkLst>
          <pc:docMk/>
          <pc:sldMk cId="0" sldId="323"/>
        </pc:sldMkLst>
        <pc:spChg chg="mod">
          <ac:chgData name="Albishri, Ahmed (UMKC-Student)" userId="31fd6039-2a08-4ab3-9eaa-064defc830c7" providerId="ADAL" clId="{98571C32-1E88-498D-94AF-BEA17F6E6BBE}" dt="2020-04-17T03:59:08.962" v="1335" actId="20577"/>
          <ac:spMkLst>
            <pc:docMk/>
            <pc:sldMk cId="0" sldId="323"/>
            <ac:spMk id="48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4:25:52.569" v="1638" actId="108"/>
        <pc:sldMkLst>
          <pc:docMk/>
          <pc:sldMk cId="0" sldId="338"/>
        </pc:sldMkLst>
        <pc:spChg chg="mod">
          <ac:chgData name="Albishri, Ahmed (UMKC-Student)" userId="31fd6039-2a08-4ab3-9eaa-064defc830c7" providerId="ADAL" clId="{98571C32-1E88-498D-94AF-BEA17F6E6BBE}" dt="2020-04-17T04:05:08.456" v="1375" actId="1076"/>
          <ac:spMkLst>
            <pc:docMk/>
            <pc:sldMk cId="0" sldId="338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25:52.569" v="1638" actId="108"/>
          <ac:spMkLst>
            <pc:docMk/>
            <pc:sldMk cId="0" sldId="338"/>
            <ac:spMk id="3" creationId="{00000000-0000-0000-0000-000000000000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4:05:16.321" v="1378" actId="478"/>
        <pc:sldMkLst>
          <pc:docMk/>
          <pc:sldMk cId="0" sldId="339"/>
        </pc:sldMkLst>
        <pc:spChg chg="del mod">
          <ac:chgData name="Albishri, Ahmed (UMKC-Student)" userId="31fd6039-2a08-4ab3-9eaa-064defc830c7" providerId="ADAL" clId="{98571C32-1E88-498D-94AF-BEA17F6E6BBE}" dt="2020-04-17T04:05:13.684" v="1376" actId="478"/>
          <ac:spMkLst>
            <pc:docMk/>
            <pc:sldMk cId="0" sldId="339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4:05:16.321" v="1378" actId="478"/>
          <ac:spMkLst>
            <pc:docMk/>
            <pc:sldMk cId="0" sldId="339"/>
            <ac:spMk id="8" creationId="{92D72090-C828-4B00-80C7-1B9352CAC64E}"/>
          </ac:spMkLst>
        </pc:spChg>
        <pc:spChg chg="add">
          <ac:chgData name="Albishri, Ahmed (UMKC-Student)" userId="31fd6039-2a08-4ab3-9eaa-064defc830c7" providerId="ADAL" clId="{98571C32-1E88-498D-94AF-BEA17F6E6BBE}" dt="2020-04-17T04:05:13.934" v="1377"/>
          <ac:spMkLst>
            <pc:docMk/>
            <pc:sldMk cId="0" sldId="339"/>
            <ac:spMk id="9" creationId="{AFC3244D-6C31-49C9-8170-E2612E54F543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4:05:23.039" v="1381"/>
        <pc:sldMkLst>
          <pc:docMk/>
          <pc:sldMk cId="0" sldId="340"/>
        </pc:sldMkLst>
        <pc:spChg chg="del">
          <ac:chgData name="Albishri, Ahmed (UMKC-Student)" userId="31fd6039-2a08-4ab3-9eaa-064defc830c7" providerId="ADAL" clId="{98571C32-1E88-498D-94AF-BEA17F6E6BBE}" dt="2020-04-17T04:05:20.249" v="1379" actId="478"/>
          <ac:spMkLst>
            <pc:docMk/>
            <pc:sldMk cId="0" sldId="340"/>
            <ac:spMk id="2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4:05:22.019" v="1380" actId="478"/>
          <ac:spMkLst>
            <pc:docMk/>
            <pc:sldMk cId="0" sldId="340"/>
            <ac:spMk id="11" creationId="{CAD2AA92-DE14-404B-8CDD-041494AE8F16}"/>
          </ac:spMkLst>
        </pc:spChg>
        <pc:spChg chg="add">
          <ac:chgData name="Albishri, Ahmed (UMKC-Student)" userId="31fd6039-2a08-4ab3-9eaa-064defc830c7" providerId="ADAL" clId="{98571C32-1E88-498D-94AF-BEA17F6E6BBE}" dt="2020-04-17T04:05:23.039" v="1381"/>
          <ac:spMkLst>
            <pc:docMk/>
            <pc:sldMk cId="0" sldId="340"/>
            <ac:spMk id="12" creationId="{606BCAF8-4C94-4852-80B3-4762727A3515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4:06:52.450" v="1397" actId="20577"/>
        <pc:sldMkLst>
          <pc:docMk/>
          <pc:sldMk cId="0" sldId="341"/>
        </pc:sldMkLst>
        <pc:spChg chg="del">
          <ac:chgData name="Albishri, Ahmed (UMKC-Student)" userId="31fd6039-2a08-4ab3-9eaa-064defc830c7" providerId="ADAL" clId="{98571C32-1E88-498D-94AF-BEA17F6E6BBE}" dt="2020-04-17T04:05:27.668" v="1382" actId="478"/>
          <ac:spMkLst>
            <pc:docMk/>
            <pc:sldMk cId="0" sldId="341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06:52.450" v="1397" actId="20577"/>
          <ac:spMkLst>
            <pc:docMk/>
            <pc:sldMk cId="0" sldId="341"/>
            <ac:spMk id="3" creationId="{00000000-0000-0000-0000-000000000000}"/>
          </ac:spMkLst>
        </pc:spChg>
        <pc:spChg chg="add del mod">
          <ac:chgData name="Albishri, Ahmed (UMKC-Student)" userId="31fd6039-2a08-4ab3-9eaa-064defc830c7" providerId="ADAL" clId="{98571C32-1E88-498D-94AF-BEA17F6E6BBE}" dt="2020-04-17T04:05:29.311" v="1383" actId="478"/>
          <ac:spMkLst>
            <pc:docMk/>
            <pc:sldMk cId="0" sldId="341"/>
            <ac:spMk id="12" creationId="{D22CD70A-5AF4-4115-8525-C0A2CFF48F97}"/>
          </ac:spMkLst>
        </pc:spChg>
        <pc:spChg chg="add">
          <ac:chgData name="Albishri, Ahmed (UMKC-Student)" userId="31fd6039-2a08-4ab3-9eaa-064defc830c7" providerId="ADAL" clId="{98571C32-1E88-498D-94AF-BEA17F6E6BBE}" dt="2020-04-17T04:05:30.240" v="1384"/>
          <ac:spMkLst>
            <pc:docMk/>
            <pc:sldMk cId="0" sldId="341"/>
            <ac:spMk id="13" creationId="{A744A594-79F4-4298-BCE5-D67820D3DC2E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4:46:00.534" v="1661" actId="6549"/>
        <pc:sldMkLst>
          <pc:docMk/>
          <pc:sldMk cId="0" sldId="344"/>
        </pc:sldMkLst>
        <pc:spChg chg="mod">
          <ac:chgData name="Albishri, Ahmed (UMKC-Student)" userId="31fd6039-2a08-4ab3-9eaa-064defc830c7" providerId="ADAL" clId="{98571C32-1E88-498D-94AF-BEA17F6E6BBE}" dt="2020-04-17T04:44:05.315" v="1646" actId="1076"/>
          <ac:spMkLst>
            <pc:docMk/>
            <pc:sldMk cId="0" sldId="344"/>
            <ac:spMk id="2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4:46:00.534" v="1661" actId="6549"/>
          <ac:spMkLst>
            <pc:docMk/>
            <pc:sldMk cId="0" sldId="344"/>
            <ac:spMk id="23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2:01:54.541" v="56" actId="33524"/>
        <pc:sldMkLst>
          <pc:docMk/>
          <pc:sldMk cId="123860018" sldId="408"/>
        </pc:sldMkLst>
        <pc:spChg chg="mod">
          <ac:chgData name="Albishri, Ahmed (UMKC-Student)" userId="31fd6039-2a08-4ab3-9eaa-064defc830c7" providerId="ADAL" clId="{98571C32-1E88-498D-94AF-BEA17F6E6BBE}" dt="2020-04-17T02:01:54.541" v="56" actId="33524"/>
          <ac:spMkLst>
            <pc:docMk/>
            <pc:sldMk cId="123860018" sldId="408"/>
            <ac:spMk id="5" creationId="{93B011C0-4AB9-4507-889F-93BA9D28F62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1:52:31.552" v="4" actId="20577"/>
        <pc:sldMkLst>
          <pc:docMk/>
          <pc:sldMk cId="3943544121" sldId="501"/>
        </pc:sldMkLst>
        <pc:spChg chg="mod">
          <ac:chgData name="Albishri, Ahmed (UMKC-Student)" userId="31fd6039-2a08-4ab3-9eaa-064defc830c7" providerId="ADAL" clId="{98571C32-1E88-498D-94AF-BEA17F6E6BBE}" dt="2020-04-17T01:52:31.552" v="4" actId="20577"/>
          <ac:spMkLst>
            <pc:docMk/>
            <pc:sldMk cId="3943544121" sldId="501"/>
            <ac:spMk id="3" creationId="{D91D4812-4F5D-4718-9494-4D0FE188BF74}"/>
          </ac:spMkLst>
        </pc:spChg>
      </pc:sldChg>
      <pc:sldChg chg="addSp delSp modSp mod">
        <pc:chgData name="Albishri, Ahmed (UMKC-Student)" userId="31fd6039-2a08-4ab3-9eaa-064defc830c7" providerId="ADAL" clId="{98571C32-1E88-498D-94AF-BEA17F6E6BBE}" dt="2020-04-17T01:59:39.624" v="55" actId="1076"/>
        <pc:sldMkLst>
          <pc:docMk/>
          <pc:sldMk cId="2747729728" sldId="511"/>
        </pc:sldMkLst>
        <pc:spChg chg="mod">
          <ac:chgData name="Albishri, Ahmed (UMKC-Student)" userId="31fd6039-2a08-4ab3-9eaa-064defc830c7" providerId="ADAL" clId="{98571C32-1E88-498D-94AF-BEA17F6E6BBE}" dt="2020-04-17T01:58:43.183" v="25"/>
          <ac:spMkLst>
            <pc:docMk/>
            <pc:sldMk cId="2747729728" sldId="511"/>
            <ac:spMk id="5" creationId="{93B011C0-4AB9-4507-889F-93BA9D28F620}"/>
          </ac:spMkLst>
        </pc:spChg>
        <pc:spChg chg="mod">
          <ac:chgData name="Albishri, Ahmed (UMKC-Student)" userId="31fd6039-2a08-4ab3-9eaa-064defc830c7" providerId="ADAL" clId="{98571C32-1E88-498D-94AF-BEA17F6E6BBE}" dt="2020-04-17T01:57:20.167" v="13" actId="6549"/>
          <ac:spMkLst>
            <pc:docMk/>
            <pc:sldMk cId="2747729728" sldId="511"/>
            <ac:spMk id="6" creationId="{01FE0C42-7E5A-4695-B1C6-27351453B080}"/>
          </ac:spMkLst>
        </pc:spChg>
        <pc:spChg chg="add mod">
          <ac:chgData name="Albishri, Ahmed (UMKC-Student)" userId="31fd6039-2a08-4ab3-9eaa-064defc830c7" providerId="ADAL" clId="{98571C32-1E88-498D-94AF-BEA17F6E6BBE}" dt="2020-04-17T01:59:36.304" v="54" actId="1076"/>
          <ac:spMkLst>
            <pc:docMk/>
            <pc:sldMk cId="2747729728" sldId="511"/>
            <ac:spMk id="9" creationId="{D2C15EC7-ADD6-41D4-8D75-4CA2DDC5F38E}"/>
          </ac:spMkLst>
        </pc:spChg>
        <pc:picChg chg="add mod">
          <ac:chgData name="Albishri, Ahmed (UMKC-Student)" userId="31fd6039-2a08-4ab3-9eaa-064defc830c7" providerId="ADAL" clId="{98571C32-1E88-498D-94AF-BEA17F6E6BBE}" dt="2020-04-17T01:59:36.304" v="54" actId="1076"/>
          <ac:picMkLst>
            <pc:docMk/>
            <pc:sldMk cId="2747729728" sldId="511"/>
            <ac:picMk id="4" creationId="{2C1533CF-1D85-498E-AFE7-E82C08AFAE66}"/>
          </ac:picMkLst>
        </pc:picChg>
        <pc:picChg chg="add del mod">
          <ac:chgData name="Albishri, Ahmed (UMKC-Student)" userId="31fd6039-2a08-4ab3-9eaa-064defc830c7" providerId="ADAL" clId="{98571C32-1E88-498D-94AF-BEA17F6E6BBE}" dt="2020-04-17T01:58:39.375" v="24" actId="478"/>
          <ac:picMkLst>
            <pc:docMk/>
            <pc:sldMk cId="2747729728" sldId="511"/>
            <ac:picMk id="8" creationId="{1B297C97-006C-4115-BD4E-E2FAC780E880}"/>
          </ac:picMkLst>
        </pc:picChg>
        <pc:picChg chg="add mod">
          <ac:chgData name="Albishri, Ahmed (UMKC-Student)" userId="31fd6039-2a08-4ab3-9eaa-064defc830c7" providerId="ADAL" clId="{98571C32-1E88-498D-94AF-BEA17F6E6BBE}" dt="2020-04-17T01:59:39.624" v="55" actId="1076"/>
          <ac:picMkLst>
            <pc:docMk/>
            <pc:sldMk cId="2747729728" sldId="511"/>
            <ac:picMk id="11" creationId="{99D0F8BC-B6E6-462B-83E9-FFDC3857C375}"/>
          </ac:picMkLst>
        </pc:picChg>
      </pc:sldChg>
      <pc:sldChg chg="del">
        <pc:chgData name="Albishri, Ahmed (UMKC-Student)" userId="31fd6039-2a08-4ab3-9eaa-064defc830c7" providerId="ADAL" clId="{98571C32-1E88-498D-94AF-BEA17F6E6BBE}" dt="2020-04-17T01:52:23.482" v="2" actId="47"/>
        <pc:sldMkLst>
          <pc:docMk/>
          <pc:sldMk cId="0" sldId="531"/>
        </pc:sldMkLst>
      </pc:sldChg>
      <pc:sldChg chg="del">
        <pc:chgData name="Albishri, Ahmed (UMKC-Student)" userId="31fd6039-2a08-4ab3-9eaa-064defc830c7" providerId="ADAL" clId="{98571C32-1E88-498D-94AF-BEA17F6E6BBE}" dt="2020-04-17T01:52:24.723" v="3" actId="47"/>
        <pc:sldMkLst>
          <pc:docMk/>
          <pc:sldMk cId="2257691834" sldId="532"/>
        </pc:sldMkLst>
      </pc:sldChg>
      <pc:sldChg chg="modSp mod">
        <pc:chgData name="Albishri, Ahmed (UMKC-Student)" userId="31fd6039-2a08-4ab3-9eaa-064defc830c7" providerId="ADAL" clId="{98571C32-1E88-498D-94AF-BEA17F6E6BBE}" dt="2020-04-15T05:36:14.917" v="1" actId="1076"/>
        <pc:sldMkLst>
          <pc:docMk/>
          <pc:sldMk cId="0" sldId="533"/>
        </pc:sldMkLst>
        <pc:spChg chg="mod">
          <ac:chgData name="Albishri, Ahmed (UMKC-Student)" userId="31fd6039-2a08-4ab3-9eaa-064defc830c7" providerId="ADAL" clId="{98571C32-1E88-498D-94AF-BEA17F6E6BBE}" dt="2020-04-15T05:36:08.538" v="0" actId="1076"/>
          <ac:spMkLst>
            <pc:docMk/>
            <pc:sldMk cId="0" sldId="533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5T05:36:14.917" v="1" actId="1076"/>
          <ac:spMkLst>
            <pc:docMk/>
            <pc:sldMk cId="0" sldId="533"/>
            <ac:spMk id="3" creationId="{00000000-0000-0000-0000-000000000000}"/>
          </ac:spMkLst>
        </pc:spChg>
      </pc:sldChg>
      <pc:sldChg chg="addSp delSp mod">
        <pc:chgData name="Albishri, Ahmed (UMKC-Student)" userId="31fd6039-2a08-4ab3-9eaa-064defc830c7" providerId="ADAL" clId="{98571C32-1E88-498D-94AF-BEA17F6E6BBE}" dt="2020-04-17T02:25:01.507" v="345" actId="478"/>
        <pc:sldMkLst>
          <pc:docMk/>
          <pc:sldMk cId="538665613" sldId="536"/>
        </pc:sldMkLst>
        <pc:spChg chg="add del">
          <ac:chgData name="Albishri, Ahmed (UMKC-Student)" userId="31fd6039-2a08-4ab3-9eaa-064defc830c7" providerId="ADAL" clId="{98571C32-1E88-498D-94AF-BEA17F6E6BBE}" dt="2020-04-17T02:25:01.507" v="345" actId="478"/>
          <ac:spMkLst>
            <pc:docMk/>
            <pc:sldMk cId="538665613" sldId="536"/>
            <ac:spMk id="4" creationId="{B10C22EB-CF2B-4DF5-BD0B-608398519FA8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2:12:27.020" v="270" actId="1076"/>
        <pc:sldMkLst>
          <pc:docMk/>
          <pc:sldMk cId="2112988736" sldId="1580"/>
        </pc:sldMkLst>
        <pc:spChg chg="mod">
          <ac:chgData name="Albishri, Ahmed (UMKC-Student)" userId="31fd6039-2a08-4ab3-9eaa-064defc830c7" providerId="ADAL" clId="{98571C32-1E88-498D-94AF-BEA17F6E6BBE}" dt="2020-04-17T02:12:27.020" v="270" actId="1076"/>
          <ac:spMkLst>
            <pc:docMk/>
            <pc:sldMk cId="2112988736" sldId="1580"/>
            <ac:spMk id="24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2:13:21.530" v="286" actId="1076"/>
        <pc:sldMkLst>
          <pc:docMk/>
          <pc:sldMk cId="2696781031" sldId="1583"/>
        </pc:sldMkLst>
        <pc:spChg chg="mod">
          <ac:chgData name="Albishri, Ahmed (UMKC-Student)" userId="31fd6039-2a08-4ab3-9eaa-064defc830c7" providerId="ADAL" clId="{98571C32-1E88-498D-94AF-BEA17F6E6BBE}" dt="2020-04-17T02:12:59.793" v="280" actId="1036"/>
          <ac:spMkLst>
            <pc:docMk/>
            <pc:sldMk cId="2696781031" sldId="1583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3:21.530" v="286" actId="1076"/>
          <ac:spMkLst>
            <pc:docMk/>
            <pc:sldMk cId="2696781031" sldId="1583"/>
            <ac:spMk id="6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3:07.729" v="285" actId="1035"/>
          <ac:spMkLst>
            <pc:docMk/>
            <pc:sldMk cId="2696781031" sldId="1583"/>
            <ac:spMk id="7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2:14:29.511" v="296" actId="1076"/>
        <pc:sldMkLst>
          <pc:docMk/>
          <pc:sldMk cId="2903435532" sldId="1584"/>
        </pc:sldMkLst>
        <pc:spChg chg="mod">
          <ac:chgData name="Albishri, Ahmed (UMKC-Student)" userId="31fd6039-2a08-4ab3-9eaa-064defc830c7" providerId="ADAL" clId="{98571C32-1E88-498D-94AF-BEA17F6E6BBE}" dt="2020-04-17T02:14:24.108" v="295" actId="1036"/>
          <ac:spMkLst>
            <pc:docMk/>
            <pc:sldMk cId="2903435532" sldId="1584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4:18.970" v="287" actId="1076"/>
          <ac:spMkLst>
            <pc:docMk/>
            <pc:sldMk cId="2903435532" sldId="1584"/>
            <ac:spMk id="6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4:29.511" v="296" actId="1076"/>
          <ac:spMkLst>
            <pc:docMk/>
            <pc:sldMk cId="2903435532" sldId="1584"/>
            <ac:spMk id="8" creationId="{00000000-0000-0000-0000-000000000000}"/>
          </ac:spMkLst>
        </pc:spChg>
      </pc:sldChg>
      <pc:sldChg chg="modAnim">
        <pc:chgData name="Albishri, Ahmed (UMKC-Student)" userId="31fd6039-2a08-4ab3-9eaa-064defc830c7" providerId="ADAL" clId="{98571C32-1E88-498D-94AF-BEA17F6E6BBE}" dt="2020-04-17T02:16:37.488" v="313"/>
        <pc:sldMkLst>
          <pc:docMk/>
          <pc:sldMk cId="1303035532" sldId="1585"/>
        </pc:sldMkLst>
      </pc:sldChg>
      <pc:sldChg chg="modSp mod">
        <pc:chgData name="Albishri, Ahmed (UMKC-Student)" userId="31fd6039-2a08-4ab3-9eaa-064defc830c7" providerId="ADAL" clId="{98571C32-1E88-498D-94AF-BEA17F6E6BBE}" dt="2020-04-17T02:15:12.716" v="307" actId="1076"/>
        <pc:sldMkLst>
          <pc:docMk/>
          <pc:sldMk cId="2335804254" sldId="1587"/>
        </pc:sldMkLst>
        <pc:spChg chg="mod">
          <ac:chgData name="Albishri, Ahmed (UMKC-Student)" userId="31fd6039-2a08-4ab3-9eaa-064defc830c7" providerId="ADAL" clId="{98571C32-1E88-498D-94AF-BEA17F6E6BBE}" dt="2020-04-17T02:15:12.716" v="307" actId="1076"/>
          <ac:spMkLst>
            <pc:docMk/>
            <pc:sldMk cId="2335804254" sldId="1587"/>
            <ac:spMk id="2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5:06.436" v="306" actId="1036"/>
          <ac:spMkLst>
            <pc:docMk/>
            <pc:sldMk cId="2335804254" sldId="1587"/>
            <ac:spMk id="6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2:15:06.436" v="306" actId="1036"/>
          <ac:spMkLst>
            <pc:docMk/>
            <pc:sldMk cId="2335804254" sldId="1587"/>
            <ac:spMk id="7" creationId="{00000000-0000-0000-0000-000000000000}"/>
          </ac:spMkLst>
        </pc:spChg>
      </pc:sldChg>
      <pc:sldChg chg="modSp mod">
        <pc:chgData name="Albishri, Ahmed (UMKC-Student)" userId="31fd6039-2a08-4ab3-9eaa-064defc830c7" providerId="ADAL" clId="{98571C32-1E88-498D-94AF-BEA17F6E6BBE}" dt="2020-04-17T02:17:39.577" v="323" actId="1035"/>
        <pc:sldMkLst>
          <pc:docMk/>
          <pc:sldMk cId="1980211197" sldId="1596"/>
        </pc:sldMkLst>
        <pc:spChg chg="mod">
          <ac:chgData name="Albishri, Ahmed (UMKC-Student)" userId="31fd6039-2a08-4ab3-9eaa-064defc830c7" providerId="ADAL" clId="{98571C32-1E88-498D-94AF-BEA17F6E6BBE}" dt="2020-04-17T02:17:39.577" v="323" actId="1035"/>
          <ac:spMkLst>
            <pc:docMk/>
            <pc:sldMk cId="1980211197" sldId="1596"/>
            <ac:spMk id="2" creationId="{00000000-0000-0000-0000-000000000000}"/>
          </ac:spMkLst>
        </pc:spChg>
      </pc:sldChg>
      <pc:sldChg chg="addSp delSp modSp add mod">
        <pc:chgData name="Albishri, Ahmed (UMKC-Student)" userId="31fd6039-2a08-4ab3-9eaa-064defc830c7" providerId="ADAL" clId="{98571C32-1E88-498D-94AF-BEA17F6E6BBE}" dt="2020-04-17T03:24:49.621" v="678" actId="478"/>
        <pc:sldMkLst>
          <pc:docMk/>
          <pc:sldMk cId="3768179516" sldId="1597"/>
        </pc:sldMkLst>
        <pc:spChg chg="del">
          <ac:chgData name="Albishri, Ahmed (UMKC-Student)" userId="31fd6039-2a08-4ab3-9eaa-064defc830c7" providerId="ADAL" clId="{98571C32-1E88-498D-94AF-BEA17F6E6BBE}" dt="2020-04-17T03:14:26.728" v="663" actId="478"/>
          <ac:spMkLst>
            <pc:docMk/>
            <pc:sldMk cId="3768179516" sldId="1597"/>
            <ac:spMk id="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14:26.728" v="663" actId="478"/>
          <ac:spMkLst>
            <pc:docMk/>
            <pc:sldMk cId="3768179516" sldId="1597"/>
            <ac:spMk id="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14:26.728" v="663" actId="478"/>
          <ac:spMkLst>
            <pc:docMk/>
            <pc:sldMk cId="3768179516" sldId="1597"/>
            <ac:spMk id="11" creationId="{DF480B71-6E64-48FC-9D7D-47EE105A5A4A}"/>
          </ac:spMkLst>
        </pc:spChg>
        <pc:spChg chg="del">
          <ac:chgData name="Albishri, Ahmed (UMKC-Student)" userId="31fd6039-2a08-4ab3-9eaa-064defc830c7" providerId="ADAL" clId="{98571C32-1E88-498D-94AF-BEA17F6E6BBE}" dt="2020-04-17T03:14:26.728" v="663" actId="478"/>
          <ac:spMkLst>
            <pc:docMk/>
            <pc:sldMk cId="3768179516" sldId="1597"/>
            <ac:spMk id="12" creationId="{FFA5D0E0-831A-476A-A542-EDDA1169F3BB}"/>
          </ac:spMkLst>
        </pc:spChg>
        <pc:spChg chg="del">
          <ac:chgData name="Albishri, Ahmed (UMKC-Student)" userId="31fd6039-2a08-4ab3-9eaa-064defc830c7" providerId="ADAL" clId="{98571C32-1E88-498D-94AF-BEA17F6E6BBE}" dt="2020-04-17T03:14:26.728" v="663" actId="478"/>
          <ac:spMkLst>
            <pc:docMk/>
            <pc:sldMk cId="3768179516" sldId="1597"/>
            <ac:spMk id="13" creationId="{AA1CF1E6-5E38-4904-8B77-5B813DF5F3B3}"/>
          </ac:spMkLst>
        </pc:spChg>
        <pc:spChg chg="add mod">
          <ac:chgData name="Albishri, Ahmed (UMKC-Student)" userId="31fd6039-2a08-4ab3-9eaa-064defc830c7" providerId="ADAL" clId="{98571C32-1E88-498D-94AF-BEA17F6E6BBE}" dt="2020-04-17T03:15:55.152" v="674" actId="1076"/>
          <ac:spMkLst>
            <pc:docMk/>
            <pc:sldMk cId="3768179516" sldId="1597"/>
            <ac:spMk id="14" creationId="{D6768D99-DF98-43DD-BCDF-CD10A37F63B7}"/>
          </ac:spMkLst>
        </pc:spChg>
        <pc:graphicFrameChg chg="del">
          <ac:chgData name="Albishri, Ahmed (UMKC-Student)" userId="31fd6039-2a08-4ab3-9eaa-064defc830c7" providerId="ADAL" clId="{98571C32-1E88-498D-94AF-BEA17F6E6BBE}" dt="2020-04-17T03:14:26.728" v="663" actId="478"/>
          <ac:graphicFrameMkLst>
            <pc:docMk/>
            <pc:sldMk cId="3768179516" sldId="1597"/>
            <ac:graphicFrameMk id="6" creationId="{00000000-0000-0000-0000-000000000000}"/>
          </ac:graphicFrameMkLst>
        </pc:graphicFrameChg>
        <pc:graphicFrameChg chg="del">
          <ac:chgData name="Albishri, Ahmed (UMKC-Student)" userId="31fd6039-2a08-4ab3-9eaa-064defc830c7" providerId="ADAL" clId="{98571C32-1E88-498D-94AF-BEA17F6E6BBE}" dt="2020-04-17T03:14:26.728" v="663" actId="478"/>
          <ac:graphicFrameMkLst>
            <pc:docMk/>
            <pc:sldMk cId="3768179516" sldId="1597"/>
            <ac:graphicFrameMk id="7" creationId="{00000000-0000-0000-0000-000000000000}"/>
          </ac:graphicFrameMkLst>
        </pc:graphicFrameChg>
        <pc:graphicFrameChg chg="del">
          <ac:chgData name="Albishri, Ahmed (UMKC-Student)" userId="31fd6039-2a08-4ab3-9eaa-064defc830c7" providerId="ADAL" clId="{98571C32-1E88-498D-94AF-BEA17F6E6BBE}" dt="2020-04-17T03:14:26.728" v="663" actId="478"/>
          <ac:graphicFrameMkLst>
            <pc:docMk/>
            <pc:sldMk cId="3768179516" sldId="1597"/>
            <ac:graphicFrameMk id="8" creationId="{00000000-0000-0000-0000-000000000000}"/>
          </ac:graphicFrameMkLst>
        </pc:graphicFrameChg>
        <pc:picChg chg="add mod">
          <ac:chgData name="Albishri, Ahmed (UMKC-Student)" userId="31fd6039-2a08-4ab3-9eaa-064defc830c7" providerId="ADAL" clId="{98571C32-1E88-498D-94AF-BEA17F6E6BBE}" dt="2020-04-17T03:14:45.194" v="671" actId="1076"/>
          <ac:picMkLst>
            <pc:docMk/>
            <pc:sldMk cId="3768179516" sldId="1597"/>
            <ac:picMk id="10" creationId="{5D1DCED7-599F-4560-9137-2978F9ECB04E}"/>
          </ac:picMkLst>
        </pc:picChg>
        <pc:picChg chg="add del mod">
          <ac:chgData name="Albishri, Ahmed (UMKC-Student)" userId="31fd6039-2a08-4ab3-9eaa-064defc830c7" providerId="ADAL" clId="{98571C32-1E88-498D-94AF-BEA17F6E6BBE}" dt="2020-04-17T03:24:49.621" v="678" actId="478"/>
          <ac:picMkLst>
            <pc:docMk/>
            <pc:sldMk cId="3768179516" sldId="1597"/>
            <ac:picMk id="16" creationId="{FFD1017F-703D-43BF-B6FA-427D02AD8195}"/>
          </ac:picMkLst>
        </pc:picChg>
      </pc:sldChg>
      <pc:sldChg chg="addSp delSp modSp add mod">
        <pc:chgData name="Albishri, Ahmed (UMKC-Student)" userId="31fd6039-2a08-4ab3-9eaa-064defc830c7" providerId="ADAL" clId="{98571C32-1E88-498D-94AF-BEA17F6E6BBE}" dt="2020-04-17T03:27:02.917" v="700"/>
        <pc:sldMkLst>
          <pc:docMk/>
          <pc:sldMk cId="496357972" sldId="1598"/>
        </pc:sldMkLst>
        <pc:spChg chg="mod">
          <ac:chgData name="Albishri, Ahmed (UMKC-Student)" userId="31fd6039-2a08-4ab3-9eaa-064defc830c7" providerId="ADAL" clId="{98571C32-1E88-498D-94AF-BEA17F6E6BBE}" dt="2020-04-17T03:25:05.837" v="684" actId="1076"/>
          <ac:spMkLst>
            <pc:docMk/>
            <pc:sldMk cId="496357972" sldId="1598"/>
            <ac:spMk id="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24:54.678" v="680" actId="478"/>
          <ac:spMkLst>
            <pc:docMk/>
            <pc:sldMk cId="496357972" sldId="1598"/>
            <ac:spMk id="3" creationId="{00000000-0000-0000-0000-000000000000}"/>
          </ac:spMkLst>
        </pc:spChg>
        <pc:spChg chg="add mod">
          <ac:chgData name="Albishri, Ahmed (UMKC-Student)" userId="31fd6039-2a08-4ab3-9eaa-064defc830c7" providerId="ADAL" clId="{98571C32-1E88-498D-94AF-BEA17F6E6BBE}" dt="2020-04-17T03:26:03.370" v="697" actId="1076"/>
          <ac:spMkLst>
            <pc:docMk/>
            <pc:sldMk cId="496357972" sldId="1598"/>
            <ac:spMk id="6" creationId="{53FFD2A9-8B36-4F09-BA6E-5D31B91D0DE4}"/>
          </ac:spMkLst>
        </pc:spChg>
        <pc:spChg chg="add del">
          <ac:chgData name="Albishri, Ahmed (UMKC-Student)" userId="31fd6039-2a08-4ab3-9eaa-064defc830c7" providerId="ADAL" clId="{98571C32-1E88-498D-94AF-BEA17F6E6BBE}" dt="2020-04-17T03:27:02.917" v="700"/>
          <ac:spMkLst>
            <pc:docMk/>
            <pc:sldMk cId="496357972" sldId="1598"/>
            <ac:spMk id="7" creationId="{AB685FD7-731F-48C3-9F40-E4E934CB5CC8}"/>
          </ac:spMkLst>
        </pc:spChg>
        <pc:spChg chg="mod">
          <ac:chgData name="Albishri, Ahmed (UMKC-Student)" userId="31fd6039-2a08-4ab3-9eaa-064defc830c7" providerId="ADAL" clId="{98571C32-1E88-498D-94AF-BEA17F6E6BBE}" dt="2020-04-17T03:25:34.687" v="691" actId="1036"/>
          <ac:spMkLst>
            <pc:docMk/>
            <pc:sldMk cId="496357972" sldId="1598"/>
            <ac:spMk id="14" creationId="{D6768D99-DF98-43DD-BCDF-CD10A37F63B7}"/>
          </ac:spMkLst>
        </pc:spChg>
        <pc:picChg chg="add mod">
          <ac:chgData name="Albishri, Ahmed (UMKC-Student)" userId="31fd6039-2a08-4ab3-9eaa-064defc830c7" providerId="ADAL" clId="{98571C32-1E88-498D-94AF-BEA17F6E6BBE}" dt="2020-04-17T03:25:18.328" v="689" actId="1076"/>
          <ac:picMkLst>
            <pc:docMk/>
            <pc:sldMk cId="496357972" sldId="1598"/>
            <ac:picMk id="5" creationId="{A3781654-3980-4808-9B22-BB0BFC38C15C}"/>
          </ac:picMkLst>
        </pc:picChg>
        <pc:picChg chg="del">
          <ac:chgData name="Albishri, Ahmed (UMKC-Student)" userId="31fd6039-2a08-4ab3-9eaa-064defc830c7" providerId="ADAL" clId="{98571C32-1E88-498D-94AF-BEA17F6E6BBE}" dt="2020-04-17T03:24:52.739" v="679" actId="478"/>
          <ac:picMkLst>
            <pc:docMk/>
            <pc:sldMk cId="496357972" sldId="1598"/>
            <ac:picMk id="10" creationId="{5D1DCED7-599F-4560-9137-2978F9ECB04E}"/>
          </ac:picMkLst>
        </pc:picChg>
        <pc:picChg chg="mod">
          <ac:chgData name="Albishri, Ahmed (UMKC-Student)" userId="31fd6039-2a08-4ab3-9eaa-064defc830c7" providerId="ADAL" clId="{98571C32-1E88-498D-94AF-BEA17F6E6BBE}" dt="2020-04-17T03:26:10.049" v="698" actId="1076"/>
          <ac:picMkLst>
            <pc:docMk/>
            <pc:sldMk cId="496357972" sldId="1598"/>
            <ac:picMk id="16" creationId="{FFD1017F-703D-43BF-B6FA-427D02AD8195}"/>
          </ac:picMkLst>
        </pc:picChg>
      </pc:sldChg>
      <pc:sldChg chg="delSp modSp add mod">
        <pc:chgData name="Albishri, Ahmed (UMKC-Student)" userId="31fd6039-2a08-4ab3-9eaa-064defc830c7" providerId="ADAL" clId="{98571C32-1E88-498D-94AF-BEA17F6E6BBE}" dt="2020-04-17T03:33:59.603" v="1116" actId="1076"/>
        <pc:sldMkLst>
          <pc:docMk/>
          <pc:sldMk cId="2344606128" sldId="1599"/>
        </pc:sldMkLst>
        <pc:spChg chg="mod">
          <ac:chgData name="Albishri, Ahmed (UMKC-Student)" userId="31fd6039-2a08-4ab3-9eaa-064defc830c7" providerId="ADAL" clId="{98571C32-1E88-498D-94AF-BEA17F6E6BBE}" dt="2020-04-17T03:33:59.603" v="1116" actId="1076"/>
          <ac:spMkLst>
            <pc:docMk/>
            <pc:sldMk cId="2344606128" sldId="1599"/>
            <ac:spMk id="6" creationId="{53FFD2A9-8B36-4F09-BA6E-5D31B91D0DE4}"/>
          </ac:spMkLst>
        </pc:spChg>
        <pc:picChg chg="del">
          <ac:chgData name="Albishri, Ahmed (UMKC-Student)" userId="31fd6039-2a08-4ab3-9eaa-064defc830c7" providerId="ADAL" clId="{98571C32-1E88-498D-94AF-BEA17F6E6BBE}" dt="2020-04-17T03:27:07.682" v="703" actId="478"/>
          <ac:picMkLst>
            <pc:docMk/>
            <pc:sldMk cId="2344606128" sldId="1599"/>
            <ac:picMk id="5" creationId="{A3781654-3980-4808-9B22-BB0BFC38C15C}"/>
          </ac:picMkLst>
        </pc:picChg>
        <pc:picChg chg="del">
          <ac:chgData name="Albishri, Ahmed (UMKC-Student)" userId="31fd6039-2a08-4ab3-9eaa-064defc830c7" providerId="ADAL" clId="{98571C32-1E88-498D-94AF-BEA17F6E6BBE}" dt="2020-04-17T03:27:07.100" v="702" actId="478"/>
          <ac:picMkLst>
            <pc:docMk/>
            <pc:sldMk cId="2344606128" sldId="1599"/>
            <ac:picMk id="16" creationId="{FFD1017F-703D-43BF-B6FA-427D02AD8195}"/>
          </ac:picMkLst>
        </pc:picChg>
      </pc:sldChg>
      <pc:sldChg chg="addSp delSp modSp add mod">
        <pc:chgData name="Albishri, Ahmed (UMKC-Student)" userId="31fd6039-2a08-4ab3-9eaa-064defc830c7" providerId="ADAL" clId="{98571C32-1E88-498D-94AF-BEA17F6E6BBE}" dt="2020-04-17T04:00:03.270" v="1358" actId="404"/>
        <pc:sldMkLst>
          <pc:docMk/>
          <pc:sldMk cId="2118333277" sldId="1600"/>
        </pc:sldMkLst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3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7" creationId="{00000000-0000-0000-0000-000000000000}"/>
          </ac:spMkLst>
        </pc:spChg>
        <pc:spChg chg="mod">
          <ac:chgData name="Albishri, Ahmed (UMKC-Student)" userId="31fd6039-2a08-4ab3-9eaa-064defc830c7" providerId="ADAL" clId="{98571C32-1E88-498D-94AF-BEA17F6E6BBE}" dt="2020-04-17T03:59:06.466" v="1334" actId="313"/>
          <ac:spMkLst>
            <pc:docMk/>
            <pc:sldMk cId="2118333277" sldId="1600"/>
            <ac:spMk id="4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4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5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5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5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5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6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7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8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9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0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1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2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2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2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3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3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3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4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4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4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4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5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5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6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7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8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9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96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7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198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199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10.015" v="1303" actId="478"/>
          <ac:spMkLst>
            <pc:docMk/>
            <pc:sldMk cId="2118333277" sldId="1600"/>
            <ac:spMk id="200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1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2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3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4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5" creationId="{00000000-0000-0000-0000-000000000000}"/>
          </ac:spMkLst>
        </pc:spChg>
        <pc:spChg chg="del">
          <ac:chgData name="Albishri, Ahmed (UMKC-Student)" userId="31fd6039-2a08-4ab3-9eaa-064defc830c7" providerId="ADAL" clId="{98571C32-1E88-498D-94AF-BEA17F6E6BBE}" dt="2020-04-17T03:58:06.200" v="1302" actId="478"/>
          <ac:spMkLst>
            <pc:docMk/>
            <pc:sldMk cId="2118333277" sldId="1600"/>
            <ac:spMk id="206" creationId="{00000000-0000-0000-0000-000000000000}"/>
          </ac:spMkLst>
        </pc:spChg>
        <pc:spChg chg="add mod">
          <ac:chgData name="Albishri, Ahmed (UMKC-Student)" userId="31fd6039-2a08-4ab3-9eaa-064defc830c7" providerId="ADAL" clId="{98571C32-1E88-498D-94AF-BEA17F6E6BBE}" dt="2020-04-17T04:00:03.270" v="1358" actId="404"/>
          <ac:spMkLst>
            <pc:docMk/>
            <pc:sldMk cId="2118333277" sldId="1600"/>
            <ac:spMk id="210" creationId="{D1E4102D-3F23-4F93-A640-346B640BC516}"/>
          </ac:spMkLst>
        </pc:spChg>
        <pc:graphicFrameChg chg="del">
          <ac:chgData name="Albishri, Ahmed (UMKC-Student)" userId="31fd6039-2a08-4ab3-9eaa-064defc830c7" providerId="ADAL" clId="{98571C32-1E88-498D-94AF-BEA17F6E6BBE}" dt="2020-04-17T03:58:06.200" v="1302" actId="478"/>
          <ac:graphicFrameMkLst>
            <pc:docMk/>
            <pc:sldMk cId="2118333277" sldId="1600"/>
            <ac:graphicFrameMk id="194" creationId="{00000000-0000-0000-0000-000000000000}"/>
          </ac:graphicFrameMkLst>
        </pc:graphicFrameChg>
        <pc:picChg chg="add del">
          <ac:chgData name="Albishri, Ahmed (UMKC-Student)" userId="31fd6039-2a08-4ab3-9eaa-064defc830c7" providerId="ADAL" clId="{98571C32-1E88-498D-94AF-BEA17F6E6BBE}" dt="2020-04-17T03:58:16.640" v="1305"/>
          <ac:picMkLst>
            <pc:docMk/>
            <pc:sldMk cId="2118333277" sldId="1600"/>
            <ac:picMk id="207" creationId="{F7124EE6-B7D4-4D42-8B49-EEC525FB4957}"/>
          </ac:picMkLst>
        </pc:picChg>
        <pc:picChg chg="add mod">
          <ac:chgData name="Albishri, Ahmed (UMKC-Student)" userId="31fd6039-2a08-4ab3-9eaa-064defc830c7" providerId="ADAL" clId="{98571C32-1E88-498D-94AF-BEA17F6E6BBE}" dt="2020-04-17T03:58:30.626" v="1313" actId="1076"/>
          <ac:picMkLst>
            <pc:docMk/>
            <pc:sldMk cId="2118333277" sldId="1600"/>
            <ac:picMk id="209" creationId="{68380D2C-982A-41D7-8A6D-4182CD55B12C}"/>
          </ac:picMkLst>
        </pc:picChg>
      </pc:sldChg>
      <pc:sldMasterChg chg="delSldLayout">
        <pc:chgData name="Albishri, Ahmed (UMKC-Student)" userId="31fd6039-2a08-4ab3-9eaa-064defc830c7" providerId="ADAL" clId="{98571C32-1E88-498D-94AF-BEA17F6E6BBE}" dt="2020-04-17T01:52:24.723" v="3" actId="47"/>
        <pc:sldMasterMkLst>
          <pc:docMk/>
          <pc:sldMasterMk cId="4048002802" sldId="2147483682"/>
        </pc:sldMasterMkLst>
        <pc:sldLayoutChg chg="del">
          <pc:chgData name="Albishri, Ahmed (UMKC-Student)" userId="31fd6039-2a08-4ab3-9eaa-064defc830c7" providerId="ADAL" clId="{98571C32-1E88-498D-94AF-BEA17F6E6BBE}" dt="2020-04-17T01:52:24.723" v="3" actId="47"/>
          <pc:sldLayoutMkLst>
            <pc:docMk/>
            <pc:sldMasterMk cId="4048002802" sldId="2147483682"/>
            <pc:sldLayoutMk cId="952699258" sldId="214748369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B4305-3D0F-4581-A656-B255F7ACFA7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709613"/>
            <a:ext cx="3403600" cy="1916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2732088"/>
            <a:ext cx="8067675" cy="2235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9273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539273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EA0DA-17A8-4267-91FB-02D93D9F3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1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88F25-40DD-4D19-B84B-E8D51269FC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9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285" y="1763519"/>
            <a:ext cx="8571230" cy="121685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3216910"/>
            <a:ext cx="7058660" cy="1450763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7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5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3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2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70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9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7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8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1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755" y="227340"/>
            <a:ext cx="2268855" cy="4843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190" y="227340"/>
            <a:ext cx="6638502" cy="4843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7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3736" y="491176"/>
            <a:ext cx="9396328" cy="63209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43736" y="1271991"/>
            <a:ext cx="9396328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4200" lvl="0" indent="-37815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08400" lvl="1" indent="-350139">
              <a:spcBef>
                <a:spcPts val="1764"/>
              </a:spcBef>
              <a:spcAft>
                <a:spcPts val="0"/>
              </a:spcAft>
              <a:buSzPts val="1400"/>
              <a:buChar char="○"/>
              <a:defRPr/>
            </a:lvl2pPr>
            <a:lvl3pPr marL="1512600" lvl="2" indent="-350139">
              <a:spcBef>
                <a:spcPts val="1764"/>
              </a:spcBef>
              <a:spcAft>
                <a:spcPts val="0"/>
              </a:spcAft>
              <a:buSzPts val="1400"/>
              <a:buChar char="■"/>
              <a:defRPr/>
            </a:lvl3pPr>
            <a:lvl4pPr marL="2016801" lvl="3" indent="-350139">
              <a:spcBef>
                <a:spcPts val="1764"/>
              </a:spcBef>
              <a:spcAft>
                <a:spcPts val="0"/>
              </a:spcAft>
              <a:buSzPts val="1400"/>
              <a:buChar char="●"/>
              <a:defRPr/>
            </a:lvl4pPr>
            <a:lvl5pPr marL="2521001" lvl="4" indent="-350139">
              <a:spcBef>
                <a:spcPts val="1764"/>
              </a:spcBef>
              <a:spcAft>
                <a:spcPts val="0"/>
              </a:spcAft>
              <a:buSzPts val="1400"/>
              <a:buChar char="○"/>
              <a:defRPr/>
            </a:lvl5pPr>
            <a:lvl6pPr marL="3025201" lvl="5" indent="-350139">
              <a:spcBef>
                <a:spcPts val="1764"/>
              </a:spcBef>
              <a:spcAft>
                <a:spcPts val="0"/>
              </a:spcAft>
              <a:buSzPts val="1400"/>
              <a:buChar char="■"/>
              <a:defRPr/>
            </a:lvl6pPr>
            <a:lvl7pPr marL="3529401" lvl="6" indent="-350139">
              <a:spcBef>
                <a:spcPts val="1764"/>
              </a:spcBef>
              <a:spcAft>
                <a:spcPts val="0"/>
              </a:spcAft>
              <a:buSzPts val="1400"/>
              <a:buChar char="●"/>
              <a:defRPr/>
            </a:lvl7pPr>
            <a:lvl8pPr marL="4033601" lvl="7" indent="-350139">
              <a:spcBef>
                <a:spcPts val="1764"/>
              </a:spcBef>
              <a:spcAft>
                <a:spcPts val="0"/>
              </a:spcAft>
              <a:buSzPts val="1400"/>
              <a:buChar char="○"/>
              <a:defRPr/>
            </a:lvl8pPr>
            <a:lvl9pPr marL="4537801" lvl="8" indent="-350139">
              <a:spcBef>
                <a:spcPts val="1764"/>
              </a:spcBef>
              <a:spcAft>
                <a:spcPts val="176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9343238" y="5146810"/>
            <a:ext cx="605094" cy="434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368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285" y="1763519"/>
            <a:ext cx="8571230" cy="12168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3216910"/>
            <a:ext cx="7058660" cy="14507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5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3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2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70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9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7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14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1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51" y="3647935"/>
            <a:ext cx="8571230" cy="1127495"/>
          </a:xfrm>
        </p:spPr>
        <p:txBody>
          <a:bodyPr anchor="t"/>
          <a:lstStyle>
            <a:lvl1pPr algn="l">
              <a:defRPr sz="331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551" y="2406113"/>
            <a:ext cx="8571230" cy="1241821"/>
          </a:xfrm>
        </p:spPr>
        <p:txBody>
          <a:bodyPr anchor="b"/>
          <a:lstStyle>
            <a:lvl1pPr marL="0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1pPr>
            <a:lvl2pPr marL="378470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2pPr>
            <a:lvl3pPr marL="75694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3pPr>
            <a:lvl4pPr marL="1135410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4pPr>
            <a:lvl5pPr marL="151388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5pPr>
            <a:lvl6pPr marL="189235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6pPr>
            <a:lvl7pPr marL="227082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7pPr>
            <a:lvl8pPr marL="264929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8pPr>
            <a:lvl9pPr marL="302776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1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190" y="1324610"/>
            <a:ext cx="4453678" cy="3746492"/>
          </a:xfrm>
        </p:spPr>
        <p:txBody>
          <a:bodyPr/>
          <a:lstStyle>
            <a:lvl1pPr>
              <a:defRPr sz="2318"/>
            </a:lvl1pPr>
            <a:lvl2pPr>
              <a:defRPr sz="1987"/>
            </a:lvl2pPr>
            <a:lvl3pPr>
              <a:defRPr sz="1656"/>
            </a:lvl3pPr>
            <a:lvl4pPr>
              <a:defRPr sz="1490"/>
            </a:lvl4pPr>
            <a:lvl5pPr>
              <a:defRPr sz="1490"/>
            </a:lvl5pPr>
            <a:lvl6pPr>
              <a:defRPr sz="1490"/>
            </a:lvl6pPr>
            <a:lvl7pPr>
              <a:defRPr sz="1490"/>
            </a:lvl7pPr>
            <a:lvl8pPr>
              <a:defRPr sz="1490"/>
            </a:lvl8pPr>
            <a:lvl9pPr>
              <a:defRPr sz="14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932" y="1324610"/>
            <a:ext cx="4453678" cy="3746492"/>
          </a:xfrm>
        </p:spPr>
        <p:txBody>
          <a:bodyPr/>
          <a:lstStyle>
            <a:lvl1pPr>
              <a:defRPr sz="2318"/>
            </a:lvl1pPr>
            <a:lvl2pPr>
              <a:defRPr sz="1987"/>
            </a:lvl2pPr>
            <a:lvl3pPr>
              <a:defRPr sz="1656"/>
            </a:lvl3pPr>
            <a:lvl4pPr>
              <a:defRPr sz="1490"/>
            </a:lvl4pPr>
            <a:lvl5pPr>
              <a:defRPr sz="1490"/>
            </a:lvl5pPr>
            <a:lvl6pPr>
              <a:defRPr sz="1490"/>
            </a:lvl6pPr>
            <a:lvl7pPr>
              <a:defRPr sz="1490"/>
            </a:lvl7pPr>
            <a:lvl8pPr>
              <a:defRPr sz="1490"/>
            </a:lvl8pPr>
            <a:lvl9pPr>
              <a:defRPr sz="14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8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270732"/>
            <a:ext cx="4455430" cy="529581"/>
          </a:xfrm>
        </p:spPr>
        <p:txBody>
          <a:bodyPr anchor="b"/>
          <a:lstStyle>
            <a:lvl1pPr marL="0" indent="0">
              <a:buNone/>
              <a:defRPr sz="1987" b="1"/>
            </a:lvl1pPr>
            <a:lvl2pPr marL="378470" indent="0">
              <a:buNone/>
              <a:defRPr sz="1656" b="1"/>
            </a:lvl2pPr>
            <a:lvl3pPr marL="756940" indent="0">
              <a:buNone/>
              <a:defRPr sz="1490" b="1"/>
            </a:lvl3pPr>
            <a:lvl4pPr marL="1135410" indent="0">
              <a:buNone/>
              <a:defRPr sz="1324" b="1"/>
            </a:lvl4pPr>
            <a:lvl5pPr marL="1513881" indent="0">
              <a:buNone/>
              <a:defRPr sz="1324" b="1"/>
            </a:lvl5pPr>
            <a:lvl6pPr marL="1892351" indent="0">
              <a:buNone/>
              <a:defRPr sz="1324" b="1"/>
            </a:lvl6pPr>
            <a:lvl7pPr marL="2270821" indent="0">
              <a:buNone/>
              <a:defRPr sz="1324" b="1"/>
            </a:lvl7pPr>
            <a:lvl8pPr marL="2649291" indent="0">
              <a:buNone/>
              <a:defRPr sz="1324" b="1"/>
            </a:lvl8pPr>
            <a:lvl9pPr marL="3027761" indent="0">
              <a:buNone/>
              <a:defRPr sz="13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" y="1800313"/>
            <a:ext cx="4455430" cy="3270788"/>
          </a:xfrm>
        </p:spPr>
        <p:txBody>
          <a:bodyPr/>
          <a:lstStyle>
            <a:lvl1pPr>
              <a:defRPr sz="1987"/>
            </a:lvl1pPr>
            <a:lvl2pPr>
              <a:defRPr sz="1656"/>
            </a:lvl2pPr>
            <a:lvl3pPr>
              <a:defRPr sz="1490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2431" y="1270732"/>
            <a:ext cx="4457180" cy="529581"/>
          </a:xfrm>
        </p:spPr>
        <p:txBody>
          <a:bodyPr anchor="b"/>
          <a:lstStyle>
            <a:lvl1pPr marL="0" indent="0">
              <a:buNone/>
              <a:defRPr sz="1987" b="1"/>
            </a:lvl1pPr>
            <a:lvl2pPr marL="378470" indent="0">
              <a:buNone/>
              <a:defRPr sz="1656" b="1"/>
            </a:lvl2pPr>
            <a:lvl3pPr marL="756940" indent="0">
              <a:buNone/>
              <a:defRPr sz="1490" b="1"/>
            </a:lvl3pPr>
            <a:lvl4pPr marL="1135410" indent="0">
              <a:buNone/>
              <a:defRPr sz="1324" b="1"/>
            </a:lvl4pPr>
            <a:lvl5pPr marL="1513881" indent="0">
              <a:buNone/>
              <a:defRPr sz="1324" b="1"/>
            </a:lvl5pPr>
            <a:lvl6pPr marL="1892351" indent="0">
              <a:buNone/>
              <a:defRPr sz="1324" b="1"/>
            </a:lvl6pPr>
            <a:lvl7pPr marL="2270821" indent="0">
              <a:buNone/>
              <a:defRPr sz="1324" b="1"/>
            </a:lvl7pPr>
            <a:lvl8pPr marL="2649291" indent="0">
              <a:buNone/>
              <a:defRPr sz="1324" b="1"/>
            </a:lvl8pPr>
            <a:lvl9pPr marL="3027761" indent="0">
              <a:buNone/>
              <a:defRPr sz="13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2431" y="1800313"/>
            <a:ext cx="4457180" cy="3270788"/>
          </a:xfrm>
        </p:spPr>
        <p:txBody>
          <a:bodyPr/>
          <a:lstStyle>
            <a:lvl1pPr>
              <a:defRPr sz="1987"/>
            </a:lvl1pPr>
            <a:lvl2pPr>
              <a:defRPr sz="1656"/>
            </a:lvl2pPr>
            <a:lvl3pPr>
              <a:defRPr sz="1490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28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3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0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0" y="226025"/>
            <a:ext cx="3317501" cy="961919"/>
          </a:xfrm>
        </p:spPr>
        <p:txBody>
          <a:bodyPr anchor="b"/>
          <a:lstStyle>
            <a:lvl1pPr algn="l">
              <a:defRPr sz="16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486" y="226025"/>
            <a:ext cx="5637124" cy="4845077"/>
          </a:xfrm>
        </p:spPr>
        <p:txBody>
          <a:bodyPr/>
          <a:lstStyle>
            <a:lvl1pPr>
              <a:defRPr sz="2649"/>
            </a:lvl1pPr>
            <a:lvl2pPr>
              <a:defRPr sz="2318"/>
            </a:lvl2pPr>
            <a:lvl3pPr>
              <a:defRPr sz="1987"/>
            </a:lvl3pPr>
            <a:lvl4pPr>
              <a:defRPr sz="1656"/>
            </a:lvl4pPr>
            <a:lvl5pPr>
              <a:defRPr sz="1656"/>
            </a:lvl5pPr>
            <a:lvl6pPr>
              <a:defRPr sz="1656"/>
            </a:lvl6pPr>
            <a:lvl7pPr>
              <a:defRPr sz="1656"/>
            </a:lvl7pPr>
            <a:lvl8pPr>
              <a:defRPr sz="1656"/>
            </a:lvl8pPr>
            <a:lvl9pPr>
              <a:defRPr sz="16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90" y="1187944"/>
            <a:ext cx="3317501" cy="3883158"/>
          </a:xfrm>
        </p:spPr>
        <p:txBody>
          <a:bodyPr/>
          <a:lstStyle>
            <a:lvl1pPr marL="0" indent="0">
              <a:buNone/>
              <a:defRPr sz="1159"/>
            </a:lvl1pPr>
            <a:lvl2pPr marL="378470" indent="0">
              <a:buNone/>
              <a:defRPr sz="993"/>
            </a:lvl2pPr>
            <a:lvl3pPr marL="756940" indent="0">
              <a:buNone/>
              <a:defRPr sz="828"/>
            </a:lvl3pPr>
            <a:lvl4pPr marL="1135410" indent="0">
              <a:buNone/>
              <a:defRPr sz="745"/>
            </a:lvl4pPr>
            <a:lvl5pPr marL="1513881" indent="0">
              <a:buNone/>
              <a:defRPr sz="745"/>
            </a:lvl5pPr>
            <a:lvl6pPr marL="1892351" indent="0">
              <a:buNone/>
              <a:defRPr sz="745"/>
            </a:lvl6pPr>
            <a:lvl7pPr marL="2270821" indent="0">
              <a:buNone/>
              <a:defRPr sz="745"/>
            </a:lvl7pPr>
            <a:lvl8pPr marL="2649291" indent="0">
              <a:buNone/>
              <a:defRPr sz="745"/>
            </a:lvl8pPr>
            <a:lvl9pPr marL="3027761" indent="0">
              <a:buNone/>
              <a:defRPr sz="7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8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95" y="3973830"/>
            <a:ext cx="6050280" cy="469133"/>
          </a:xfrm>
        </p:spPr>
        <p:txBody>
          <a:bodyPr anchor="b"/>
          <a:lstStyle>
            <a:lvl1pPr algn="l">
              <a:defRPr sz="16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95" y="507242"/>
            <a:ext cx="6050280" cy="3406140"/>
          </a:xfrm>
        </p:spPr>
        <p:txBody>
          <a:bodyPr/>
          <a:lstStyle>
            <a:lvl1pPr marL="0" indent="0">
              <a:buNone/>
              <a:defRPr sz="2649"/>
            </a:lvl1pPr>
            <a:lvl2pPr marL="378470" indent="0">
              <a:buNone/>
              <a:defRPr sz="2318"/>
            </a:lvl2pPr>
            <a:lvl3pPr marL="756940" indent="0">
              <a:buNone/>
              <a:defRPr sz="1987"/>
            </a:lvl3pPr>
            <a:lvl4pPr marL="1135410" indent="0">
              <a:buNone/>
              <a:defRPr sz="1656"/>
            </a:lvl4pPr>
            <a:lvl5pPr marL="1513881" indent="0">
              <a:buNone/>
              <a:defRPr sz="1656"/>
            </a:lvl5pPr>
            <a:lvl6pPr marL="1892351" indent="0">
              <a:buNone/>
              <a:defRPr sz="1656"/>
            </a:lvl6pPr>
            <a:lvl7pPr marL="2270821" indent="0">
              <a:buNone/>
              <a:defRPr sz="1656"/>
            </a:lvl7pPr>
            <a:lvl8pPr marL="2649291" indent="0">
              <a:buNone/>
              <a:defRPr sz="1656"/>
            </a:lvl8pPr>
            <a:lvl9pPr marL="3027761" indent="0">
              <a:buNone/>
              <a:defRPr sz="165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95" y="4442963"/>
            <a:ext cx="6050280" cy="666247"/>
          </a:xfrm>
        </p:spPr>
        <p:txBody>
          <a:bodyPr/>
          <a:lstStyle>
            <a:lvl1pPr marL="0" indent="0">
              <a:buNone/>
              <a:defRPr sz="1159"/>
            </a:lvl1pPr>
            <a:lvl2pPr marL="378470" indent="0">
              <a:buNone/>
              <a:defRPr sz="993"/>
            </a:lvl2pPr>
            <a:lvl3pPr marL="756940" indent="0">
              <a:buNone/>
              <a:defRPr sz="828"/>
            </a:lvl3pPr>
            <a:lvl4pPr marL="1135410" indent="0">
              <a:buNone/>
              <a:defRPr sz="745"/>
            </a:lvl4pPr>
            <a:lvl5pPr marL="1513881" indent="0">
              <a:buNone/>
              <a:defRPr sz="745"/>
            </a:lvl5pPr>
            <a:lvl6pPr marL="1892351" indent="0">
              <a:buNone/>
              <a:defRPr sz="745"/>
            </a:lvl6pPr>
            <a:lvl7pPr marL="2270821" indent="0">
              <a:buNone/>
              <a:defRPr sz="745"/>
            </a:lvl7pPr>
            <a:lvl8pPr marL="2649291" indent="0">
              <a:buNone/>
              <a:defRPr sz="745"/>
            </a:lvl8pPr>
            <a:lvl9pPr marL="3027761" indent="0">
              <a:buNone/>
              <a:defRPr sz="7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4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7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755" y="227340"/>
            <a:ext cx="2268855" cy="4843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190" y="227340"/>
            <a:ext cx="6638502" cy="4843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4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2683" y="984374"/>
            <a:ext cx="9638434" cy="16436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22"/>
            </a:lvl2pPr>
            <a:lvl3pPr marL="185349" indent="0">
              <a:buNone/>
              <a:defRPr/>
            </a:lvl3pPr>
            <a:lvl4pPr marL="370698" indent="0">
              <a:buNone/>
              <a:defRPr/>
            </a:lvl4pPr>
            <a:lvl5pPr marL="5560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5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51" y="3647935"/>
            <a:ext cx="8571230" cy="1127495"/>
          </a:xfrm>
        </p:spPr>
        <p:txBody>
          <a:bodyPr anchor="t"/>
          <a:lstStyle>
            <a:lvl1pPr algn="l">
              <a:defRPr sz="331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551" y="2406113"/>
            <a:ext cx="8571230" cy="1241821"/>
          </a:xfrm>
        </p:spPr>
        <p:txBody>
          <a:bodyPr anchor="b"/>
          <a:lstStyle>
            <a:lvl1pPr marL="0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1pPr>
            <a:lvl2pPr marL="378470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2pPr>
            <a:lvl3pPr marL="75694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3pPr>
            <a:lvl4pPr marL="1135410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4pPr>
            <a:lvl5pPr marL="151388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5pPr>
            <a:lvl6pPr marL="189235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6pPr>
            <a:lvl7pPr marL="227082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7pPr>
            <a:lvl8pPr marL="264929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8pPr>
            <a:lvl9pPr marL="3027761" indent="0">
              <a:buNone/>
              <a:defRPr sz="11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190" y="1324610"/>
            <a:ext cx="4453678" cy="3746492"/>
          </a:xfrm>
        </p:spPr>
        <p:txBody>
          <a:bodyPr/>
          <a:lstStyle>
            <a:lvl1pPr>
              <a:defRPr sz="2318"/>
            </a:lvl1pPr>
            <a:lvl2pPr>
              <a:defRPr sz="1987"/>
            </a:lvl2pPr>
            <a:lvl3pPr>
              <a:defRPr sz="1656"/>
            </a:lvl3pPr>
            <a:lvl4pPr>
              <a:defRPr sz="1490"/>
            </a:lvl4pPr>
            <a:lvl5pPr>
              <a:defRPr sz="1490"/>
            </a:lvl5pPr>
            <a:lvl6pPr>
              <a:defRPr sz="1490"/>
            </a:lvl6pPr>
            <a:lvl7pPr>
              <a:defRPr sz="1490"/>
            </a:lvl7pPr>
            <a:lvl8pPr>
              <a:defRPr sz="1490"/>
            </a:lvl8pPr>
            <a:lvl9pPr>
              <a:defRPr sz="14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932" y="1324610"/>
            <a:ext cx="4453678" cy="3746492"/>
          </a:xfrm>
        </p:spPr>
        <p:txBody>
          <a:bodyPr/>
          <a:lstStyle>
            <a:lvl1pPr>
              <a:defRPr sz="2318"/>
            </a:lvl1pPr>
            <a:lvl2pPr>
              <a:defRPr sz="1987"/>
            </a:lvl2pPr>
            <a:lvl3pPr>
              <a:defRPr sz="1656"/>
            </a:lvl3pPr>
            <a:lvl4pPr>
              <a:defRPr sz="1490"/>
            </a:lvl4pPr>
            <a:lvl5pPr>
              <a:defRPr sz="1490"/>
            </a:lvl5pPr>
            <a:lvl6pPr>
              <a:defRPr sz="1490"/>
            </a:lvl6pPr>
            <a:lvl7pPr>
              <a:defRPr sz="1490"/>
            </a:lvl7pPr>
            <a:lvl8pPr>
              <a:defRPr sz="1490"/>
            </a:lvl8pPr>
            <a:lvl9pPr>
              <a:defRPr sz="14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270732"/>
            <a:ext cx="4455430" cy="529581"/>
          </a:xfrm>
        </p:spPr>
        <p:txBody>
          <a:bodyPr anchor="b"/>
          <a:lstStyle>
            <a:lvl1pPr marL="0" indent="0">
              <a:buNone/>
              <a:defRPr sz="1987" b="1"/>
            </a:lvl1pPr>
            <a:lvl2pPr marL="378470" indent="0">
              <a:buNone/>
              <a:defRPr sz="1656" b="1"/>
            </a:lvl2pPr>
            <a:lvl3pPr marL="756940" indent="0">
              <a:buNone/>
              <a:defRPr sz="1490" b="1"/>
            </a:lvl3pPr>
            <a:lvl4pPr marL="1135410" indent="0">
              <a:buNone/>
              <a:defRPr sz="1324" b="1"/>
            </a:lvl4pPr>
            <a:lvl5pPr marL="1513881" indent="0">
              <a:buNone/>
              <a:defRPr sz="1324" b="1"/>
            </a:lvl5pPr>
            <a:lvl6pPr marL="1892351" indent="0">
              <a:buNone/>
              <a:defRPr sz="1324" b="1"/>
            </a:lvl6pPr>
            <a:lvl7pPr marL="2270821" indent="0">
              <a:buNone/>
              <a:defRPr sz="1324" b="1"/>
            </a:lvl7pPr>
            <a:lvl8pPr marL="2649291" indent="0">
              <a:buNone/>
              <a:defRPr sz="1324" b="1"/>
            </a:lvl8pPr>
            <a:lvl9pPr marL="3027761" indent="0">
              <a:buNone/>
              <a:defRPr sz="13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" y="1800313"/>
            <a:ext cx="4455430" cy="3270788"/>
          </a:xfrm>
        </p:spPr>
        <p:txBody>
          <a:bodyPr/>
          <a:lstStyle>
            <a:lvl1pPr>
              <a:defRPr sz="1987"/>
            </a:lvl1pPr>
            <a:lvl2pPr>
              <a:defRPr sz="1656"/>
            </a:lvl2pPr>
            <a:lvl3pPr>
              <a:defRPr sz="1490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2431" y="1270732"/>
            <a:ext cx="4457180" cy="529581"/>
          </a:xfrm>
        </p:spPr>
        <p:txBody>
          <a:bodyPr anchor="b"/>
          <a:lstStyle>
            <a:lvl1pPr marL="0" indent="0">
              <a:buNone/>
              <a:defRPr sz="1987" b="1"/>
            </a:lvl1pPr>
            <a:lvl2pPr marL="378470" indent="0">
              <a:buNone/>
              <a:defRPr sz="1656" b="1"/>
            </a:lvl2pPr>
            <a:lvl3pPr marL="756940" indent="0">
              <a:buNone/>
              <a:defRPr sz="1490" b="1"/>
            </a:lvl3pPr>
            <a:lvl4pPr marL="1135410" indent="0">
              <a:buNone/>
              <a:defRPr sz="1324" b="1"/>
            </a:lvl4pPr>
            <a:lvl5pPr marL="1513881" indent="0">
              <a:buNone/>
              <a:defRPr sz="1324" b="1"/>
            </a:lvl5pPr>
            <a:lvl6pPr marL="1892351" indent="0">
              <a:buNone/>
              <a:defRPr sz="1324" b="1"/>
            </a:lvl6pPr>
            <a:lvl7pPr marL="2270821" indent="0">
              <a:buNone/>
              <a:defRPr sz="1324" b="1"/>
            </a:lvl7pPr>
            <a:lvl8pPr marL="2649291" indent="0">
              <a:buNone/>
              <a:defRPr sz="1324" b="1"/>
            </a:lvl8pPr>
            <a:lvl9pPr marL="3027761" indent="0">
              <a:buNone/>
              <a:defRPr sz="13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2431" y="1800313"/>
            <a:ext cx="4457180" cy="3270788"/>
          </a:xfrm>
        </p:spPr>
        <p:txBody>
          <a:bodyPr/>
          <a:lstStyle>
            <a:lvl1pPr>
              <a:defRPr sz="1987"/>
            </a:lvl1pPr>
            <a:lvl2pPr>
              <a:defRPr sz="1656"/>
            </a:lvl2pPr>
            <a:lvl3pPr>
              <a:defRPr sz="1490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5742">
              <a:lnSpc>
                <a:spcPts val="1224"/>
              </a:lnSpc>
            </a:pPr>
            <a:fld id="{81D60167-4931-47E6-BA6A-407CBD079E47}" type="slidenum">
              <a:rPr lang="en-US" spc="-6" smtClean="0"/>
              <a:pPr marL="105742">
                <a:lnSpc>
                  <a:spcPts val="1224"/>
                </a:lnSpc>
              </a:pPr>
              <a:t>‹#›</a:t>
            </a:fld>
            <a:endParaRPr lang="en-US" spc="-6" dirty="0"/>
          </a:p>
        </p:txBody>
      </p:sp>
    </p:spTree>
    <p:extLst>
      <p:ext uri="{BB962C8B-B14F-4D97-AF65-F5344CB8AC3E}">
        <p14:creationId xmlns:p14="http://schemas.microsoft.com/office/powerpoint/2010/main" val="377706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0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0" y="226025"/>
            <a:ext cx="3317501" cy="961919"/>
          </a:xfrm>
        </p:spPr>
        <p:txBody>
          <a:bodyPr anchor="b"/>
          <a:lstStyle>
            <a:lvl1pPr algn="l">
              <a:defRPr sz="16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486" y="226025"/>
            <a:ext cx="5637124" cy="4845077"/>
          </a:xfrm>
        </p:spPr>
        <p:txBody>
          <a:bodyPr/>
          <a:lstStyle>
            <a:lvl1pPr>
              <a:defRPr sz="2649"/>
            </a:lvl1pPr>
            <a:lvl2pPr>
              <a:defRPr sz="2318"/>
            </a:lvl2pPr>
            <a:lvl3pPr>
              <a:defRPr sz="1987"/>
            </a:lvl3pPr>
            <a:lvl4pPr>
              <a:defRPr sz="1656"/>
            </a:lvl4pPr>
            <a:lvl5pPr>
              <a:defRPr sz="1656"/>
            </a:lvl5pPr>
            <a:lvl6pPr>
              <a:defRPr sz="1656"/>
            </a:lvl6pPr>
            <a:lvl7pPr>
              <a:defRPr sz="1656"/>
            </a:lvl7pPr>
            <a:lvl8pPr>
              <a:defRPr sz="1656"/>
            </a:lvl8pPr>
            <a:lvl9pPr>
              <a:defRPr sz="16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90" y="1187944"/>
            <a:ext cx="3317501" cy="3883158"/>
          </a:xfrm>
        </p:spPr>
        <p:txBody>
          <a:bodyPr/>
          <a:lstStyle>
            <a:lvl1pPr marL="0" indent="0">
              <a:buNone/>
              <a:defRPr sz="1159"/>
            </a:lvl1pPr>
            <a:lvl2pPr marL="378470" indent="0">
              <a:buNone/>
              <a:defRPr sz="993"/>
            </a:lvl2pPr>
            <a:lvl3pPr marL="756940" indent="0">
              <a:buNone/>
              <a:defRPr sz="828"/>
            </a:lvl3pPr>
            <a:lvl4pPr marL="1135410" indent="0">
              <a:buNone/>
              <a:defRPr sz="745"/>
            </a:lvl4pPr>
            <a:lvl5pPr marL="1513881" indent="0">
              <a:buNone/>
              <a:defRPr sz="745"/>
            </a:lvl5pPr>
            <a:lvl6pPr marL="1892351" indent="0">
              <a:buNone/>
              <a:defRPr sz="745"/>
            </a:lvl6pPr>
            <a:lvl7pPr marL="2270821" indent="0">
              <a:buNone/>
              <a:defRPr sz="745"/>
            </a:lvl7pPr>
            <a:lvl8pPr marL="2649291" indent="0">
              <a:buNone/>
              <a:defRPr sz="745"/>
            </a:lvl8pPr>
            <a:lvl9pPr marL="3027761" indent="0">
              <a:buNone/>
              <a:defRPr sz="7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95" y="3973830"/>
            <a:ext cx="6050280" cy="469133"/>
          </a:xfrm>
        </p:spPr>
        <p:txBody>
          <a:bodyPr anchor="b"/>
          <a:lstStyle>
            <a:lvl1pPr algn="l">
              <a:defRPr sz="16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95" y="507242"/>
            <a:ext cx="6050280" cy="3406140"/>
          </a:xfrm>
        </p:spPr>
        <p:txBody>
          <a:bodyPr/>
          <a:lstStyle>
            <a:lvl1pPr marL="0" indent="0">
              <a:buNone/>
              <a:defRPr sz="2649"/>
            </a:lvl1pPr>
            <a:lvl2pPr marL="378470" indent="0">
              <a:buNone/>
              <a:defRPr sz="2318"/>
            </a:lvl2pPr>
            <a:lvl3pPr marL="756940" indent="0">
              <a:buNone/>
              <a:defRPr sz="1987"/>
            </a:lvl3pPr>
            <a:lvl4pPr marL="1135410" indent="0">
              <a:buNone/>
              <a:defRPr sz="1656"/>
            </a:lvl4pPr>
            <a:lvl5pPr marL="1513881" indent="0">
              <a:buNone/>
              <a:defRPr sz="1656"/>
            </a:lvl5pPr>
            <a:lvl6pPr marL="1892351" indent="0">
              <a:buNone/>
              <a:defRPr sz="1656"/>
            </a:lvl6pPr>
            <a:lvl7pPr marL="2270821" indent="0">
              <a:buNone/>
              <a:defRPr sz="1656"/>
            </a:lvl7pPr>
            <a:lvl8pPr marL="2649291" indent="0">
              <a:buNone/>
              <a:defRPr sz="1656"/>
            </a:lvl8pPr>
            <a:lvl9pPr marL="3027761" indent="0">
              <a:buNone/>
              <a:defRPr sz="165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95" y="4442963"/>
            <a:ext cx="6050280" cy="666247"/>
          </a:xfrm>
        </p:spPr>
        <p:txBody>
          <a:bodyPr/>
          <a:lstStyle>
            <a:lvl1pPr marL="0" indent="0">
              <a:buNone/>
              <a:defRPr sz="1159"/>
            </a:lvl1pPr>
            <a:lvl2pPr marL="378470" indent="0">
              <a:buNone/>
              <a:defRPr sz="993"/>
            </a:lvl2pPr>
            <a:lvl3pPr marL="756940" indent="0">
              <a:buNone/>
              <a:defRPr sz="828"/>
            </a:lvl3pPr>
            <a:lvl4pPr marL="1135410" indent="0">
              <a:buNone/>
              <a:defRPr sz="745"/>
            </a:lvl4pPr>
            <a:lvl5pPr marL="1513881" indent="0">
              <a:buNone/>
              <a:defRPr sz="745"/>
            </a:lvl5pPr>
            <a:lvl6pPr marL="1892351" indent="0">
              <a:buNone/>
              <a:defRPr sz="745"/>
            </a:lvl6pPr>
            <a:lvl7pPr marL="2270821" indent="0">
              <a:buNone/>
              <a:defRPr sz="745"/>
            </a:lvl7pPr>
            <a:lvl8pPr marL="2649291" indent="0">
              <a:buNone/>
              <a:defRPr sz="745"/>
            </a:lvl8pPr>
            <a:lvl9pPr marL="3027761" indent="0">
              <a:buNone/>
              <a:defRPr sz="7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190" y="227339"/>
            <a:ext cx="9075420" cy="946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324610"/>
            <a:ext cx="9075420" cy="374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190" y="5261646"/>
            <a:ext cx="2352887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5299" y="5261646"/>
            <a:ext cx="3193203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6723" y="5261646"/>
            <a:ext cx="2352887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1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ctr" defTabSz="378470" rtl="0" eaLnBrk="1" latinLnBrk="0" hangingPunct="1">
        <a:spcBef>
          <a:spcPct val="0"/>
        </a:spcBef>
        <a:buNone/>
        <a:defRPr sz="3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853" indent="-283853" algn="l" defTabSz="378470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1pPr>
      <a:lvl2pPr marL="615014" indent="-236544" algn="l" defTabSz="378470" rtl="0" eaLnBrk="1" latinLnBrk="0" hangingPunct="1">
        <a:spcBef>
          <a:spcPct val="20000"/>
        </a:spcBef>
        <a:buFont typeface="Arial"/>
        <a:buChar char="–"/>
        <a:defRPr sz="2318" kern="1200">
          <a:solidFill>
            <a:schemeClr val="tx1"/>
          </a:solidFill>
          <a:latin typeface="+mn-lt"/>
          <a:ea typeface="+mn-ea"/>
          <a:cs typeface="+mn-cs"/>
        </a:defRPr>
      </a:lvl2pPr>
      <a:lvl3pPr marL="946175" indent="-189235" algn="l" defTabSz="378470" rtl="0" eaLnBrk="1" latinLnBrk="0" hangingPunct="1">
        <a:spcBef>
          <a:spcPct val="20000"/>
        </a:spcBef>
        <a:buFont typeface="Arial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3pPr>
      <a:lvl4pPr marL="1324646" indent="-189235" algn="l" defTabSz="378470" rtl="0" eaLnBrk="1" latinLnBrk="0" hangingPunct="1">
        <a:spcBef>
          <a:spcPct val="20000"/>
        </a:spcBef>
        <a:buFont typeface="Arial"/>
        <a:buChar char="–"/>
        <a:defRPr sz="1656" kern="1200">
          <a:solidFill>
            <a:schemeClr val="tx1"/>
          </a:solidFill>
          <a:latin typeface="+mn-lt"/>
          <a:ea typeface="+mn-ea"/>
          <a:cs typeface="+mn-cs"/>
        </a:defRPr>
      </a:lvl4pPr>
      <a:lvl5pPr marL="1703116" indent="-189235" algn="l" defTabSz="378470" rtl="0" eaLnBrk="1" latinLnBrk="0" hangingPunct="1">
        <a:spcBef>
          <a:spcPct val="20000"/>
        </a:spcBef>
        <a:buFont typeface="Arial"/>
        <a:buChar char="»"/>
        <a:defRPr sz="1656" kern="1200">
          <a:solidFill>
            <a:schemeClr val="tx1"/>
          </a:solidFill>
          <a:latin typeface="+mn-lt"/>
          <a:ea typeface="+mn-ea"/>
          <a:cs typeface="+mn-cs"/>
        </a:defRPr>
      </a:lvl5pPr>
      <a:lvl6pPr marL="208158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46005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283852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21699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847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94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541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388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235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7082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929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776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190" y="227339"/>
            <a:ext cx="9075420" cy="946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324610"/>
            <a:ext cx="9075420" cy="374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190" y="5261646"/>
            <a:ext cx="2352887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1FF57-D500-D947-82D9-29F21DC9641E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5299" y="5261646"/>
            <a:ext cx="3193203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6723" y="5261646"/>
            <a:ext cx="2352887" cy="30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DB166-79C6-3345-B287-A7CE8B30F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0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</p:sldLayoutIdLst>
  <p:txStyles>
    <p:titleStyle>
      <a:lvl1pPr algn="ctr" defTabSz="378470" rtl="0" eaLnBrk="1" latinLnBrk="0" hangingPunct="1">
        <a:spcBef>
          <a:spcPct val="0"/>
        </a:spcBef>
        <a:buNone/>
        <a:defRPr sz="3642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83853" indent="-283853" algn="l" defTabSz="378470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615014" indent="-236544" algn="l" defTabSz="378470" rtl="0" eaLnBrk="1" latinLnBrk="0" hangingPunct="1">
        <a:spcBef>
          <a:spcPct val="20000"/>
        </a:spcBef>
        <a:buFont typeface="Arial"/>
        <a:buChar char="–"/>
        <a:defRPr sz="2318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946175" indent="-189235" algn="l" defTabSz="378470" rtl="0" eaLnBrk="1" latinLnBrk="0" hangingPunct="1">
        <a:spcBef>
          <a:spcPct val="20000"/>
        </a:spcBef>
        <a:buFont typeface="Arial"/>
        <a:buChar char="•"/>
        <a:defRPr sz="1987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324646" indent="-189235" algn="l" defTabSz="378470" rtl="0" eaLnBrk="1" latinLnBrk="0" hangingPunct="1">
        <a:spcBef>
          <a:spcPct val="20000"/>
        </a:spcBef>
        <a:buFont typeface="Arial"/>
        <a:buChar char="–"/>
        <a:defRPr sz="1656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703116" indent="-189235" algn="l" defTabSz="378470" rtl="0" eaLnBrk="1" latinLnBrk="0" hangingPunct="1">
        <a:spcBef>
          <a:spcPct val="20000"/>
        </a:spcBef>
        <a:buFont typeface="Arial"/>
        <a:buChar char="»"/>
        <a:defRPr sz="1656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08158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46005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283852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216996" indent="-189235" algn="l" defTabSz="378470" rtl="0" eaLnBrk="1" latinLnBrk="0" hangingPunct="1">
        <a:spcBef>
          <a:spcPct val="20000"/>
        </a:spcBef>
        <a:buFont typeface="Arial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847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94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5410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388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235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7082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929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7761" algn="l" defTabSz="378470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RhxdVk_sIs" TargetMode="External"/><Relationship Id="rId3" Type="http://schemas.openxmlformats.org/officeDocument/2006/relationships/hyperlink" Target="http://www.wildml.com/2015/12/implementing-a-cnn-for-text-classification-in-tensorflow/" TargetMode="External"/><Relationship Id="rId7" Type="http://schemas.openxmlformats.org/officeDocument/2006/relationships/hyperlink" Target="https://adeshpande3.github.io/adeshpande3.github.io/A-Beginner's-Guide-To-Understanding-Convolutional-Neural-Networks/" TargetMode="External"/><Relationship Id="rId2" Type="http://schemas.openxmlformats.org/officeDocument/2006/relationships/hyperlink" Target="https://becominghuman.ai/back-propagation-in-convolutional-neural-networks-intuition-and-code-714ef1c38199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AgkfIQ4IGaM" TargetMode="External"/><Relationship Id="rId11" Type="http://schemas.openxmlformats.org/officeDocument/2006/relationships/hyperlink" Target="https://brohrer.github.io/how_convolutional_neural_networks_work.html" TargetMode="External"/><Relationship Id="rId5" Type="http://schemas.openxmlformats.org/officeDocument/2006/relationships/hyperlink" Target="http://cs231n.github.io/convolutional-networks/" TargetMode="External"/><Relationship Id="rId10" Type="http://schemas.openxmlformats.org/officeDocument/2006/relationships/hyperlink" Target="https://medium.com/@2017csm1006/forward-and-backpropagation-in-convolutional-neural-network-4dfa96d7b37e" TargetMode="External"/><Relationship Id="rId4" Type="http://schemas.openxmlformats.org/officeDocument/2006/relationships/hyperlink" Target="https://towardsdatascience.com/a-walkthrough-of-convolutional-neural-network-7f474f91d7bd" TargetMode="External"/><Relationship Id="rId9" Type="http://schemas.openxmlformats.org/officeDocument/2006/relationships/hyperlink" Target="https://www.youtube.com/watch?v=FmpDIaiMIeA&amp;t=748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D4C8vJzEQ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s.nyu.edu/~fergus/tutorials/deep_learning_cvpr12/" TargetMode="External"/><Relationship Id="rId4" Type="http://schemas.openxmlformats.org/officeDocument/2006/relationships/image" Target="../media/image30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" TargetMode="External"/><Relationship Id="rId2" Type="http://schemas.openxmlformats.org/officeDocument/2006/relationships/hyperlink" Target="http://yann.lecun.com/exdb/lenet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5427946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#pool" TargetMode="Externa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8950" y="2397175"/>
            <a:ext cx="5286292" cy="882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06" algn="ctr"/>
            <a:r>
              <a:rPr lang="en-US" sz="5735" spc="-6" dirty="0" err="1">
                <a:latin typeface="Georgia" panose="02040502050405020303" pitchFamily="18" charset="0"/>
                <a:cs typeface="Georgia"/>
              </a:rPr>
              <a:t>Keras</a:t>
            </a:r>
            <a:endParaRPr sz="5735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885" algn="r" defTabSz="1008400">
              <a:lnSpc>
                <a:spcPts val="1110"/>
              </a:lnSpc>
              <a:defRPr/>
            </a:pPr>
            <a:fld id="{81D60167-4931-47E6-BA6A-407CBD079E47}" type="slidenum">
              <a:rPr lang="en-US" spc="-5" smtClean="0"/>
              <a:pPr marL="95885" algn="r" defTabSz="1008400">
                <a:lnSpc>
                  <a:spcPts val="1110"/>
                </a:lnSpc>
                <a:defRPr/>
              </a:pPr>
              <a:t>1</a:t>
            </a:fld>
            <a:endParaRPr sz="993" spc="-6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6839" y="3885075"/>
            <a:ext cx="5630122" cy="598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05" marR="5602" algn="ctr" defTabSz="1008400">
              <a:lnSpc>
                <a:spcPct val="100699"/>
              </a:lnSpc>
              <a:defRPr/>
            </a:pPr>
            <a:r>
              <a:rPr lang="en-US" sz="1985" spc="-6" dirty="0" err="1">
                <a:latin typeface="Georgia"/>
                <a:cs typeface="Georgia"/>
              </a:rPr>
              <a:t>Keras</a:t>
            </a:r>
            <a:r>
              <a:rPr lang="en-US" sz="1985" spc="-6" dirty="0">
                <a:latin typeface="Georgia"/>
                <a:cs typeface="Georgia"/>
              </a:rPr>
              <a:t> </a:t>
            </a:r>
            <a:r>
              <a:rPr sz="1985" spc="-6" dirty="0">
                <a:latin typeface="Georgia"/>
                <a:cs typeface="Georgia"/>
              </a:rPr>
              <a:t>for Deep Learning Research  </a:t>
            </a:r>
            <a:endParaRPr lang="en-US" sz="1985" spc="-6" dirty="0">
              <a:latin typeface="Georgia"/>
              <a:cs typeface="Georgia"/>
            </a:endParaRPr>
          </a:p>
          <a:p>
            <a:pPr marL="13305" marR="5602" algn="ctr" defTabSz="1008400">
              <a:lnSpc>
                <a:spcPct val="100699"/>
              </a:lnSpc>
              <a:defRPr/>
            </a:pPr>
            <a:endParaRPr sz="1985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3678" y="426316"/>
            <a:ext cx="1476837" cy="1476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08400">
              <a:defRPr/>
            </a:pPr>
            <a:endParaRPr sz="1985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162050"/>
            <a:ext cx="8933180" cy="38549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Salient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points: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322580" indent="-286385">
              <a:lnSpc>
                <a:spcPct val="150000"/>
              </a:lnSpc>
              <a:buChar char="•"/>
              <a:tabLst>
                <a:tab pos="322580" algn="l"/>
                <a:tab pos="323215" algn="l"/>
              </a:tabLst>
            </a:pPr>
            <a:r>
              <a:rPr sz="2000" dirty="0">
                <a:latin typeface="Arial"/>
                <a:cs typeface="Arial"/>
              </a:rPr>
              <a:t>Spatial relation between features in </a:t>
            </a:r>
            <a:r>
              <a:rPr sz="2000" spc="-5" dirty="0">
                <a:latin typeface="Arial"/>
                <a:cs typeface="Arial"/>
              </a:rPr>
              <a:t>image </a:t>
            </a:r>
            <a:r>
              <a:rPr sz="2000" dirty="0">
                <a:latin typeface="Arial"/>
                <a:cs typeface="Arial"/>
              </a:rPr>
              <a:t>is not considered in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NN.</a:t>
            </a:r>
          </a:p>
          <a:p>
            <a:pPr marL="322580" indent="-286385">
              <a:lnSpc>
                <a:spcPct val="150000"/>
              </a:lnSpc>
              <a:spcBef>
                <a:spcPts val="5"/>
              </a:spcBef>
              <a:buChar char="•"/>
              <a:tabLst>
                <a:tab pos="322580" algn="l"/>
                <a:tab pos="323215" algn="l"/>
              </a:tabLst>
            </a:pPr>
            <a:r>
              <a:rPr sz="2000" dirty="0">
                <a:latin typeface="Arial"/>
                <a:cs typeface="Arial"/>
              </a:rPr>
              <a:t>NN is not feasible for large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images!</a:t>
            </a:r>
            <a:endParaRPr lang="en-US" sz="2000" dirty="0">
              <a:latin typeface="Arial"/>
              <a:cs typeface="Arial"/>
            </a:endParaRPr>
          </a:p>
          <a:p>
            <a:pPr marL="322580" indent="-286385">
              <a:lnSpc>
                <a:spcPct val="150000"/>
              </a:lnSpc>
              <a:spcBef>
                <a:spcPts val="5"/>
              </a:spcBef>
              <a:buChar char="•"/>
              <a:tabLst>
                <a:tab pos="322580" algn="l"/>
                <a:tab pos="323215" algn="l"/>
              </a:tabLst>
            </a:pPr>
            <a:r>
              <a:rPr lang="en-US" sz="2000" dirty="0">
                <a:latin typeface="Arial"/>
                <a:cs typeface="Arial"/>
              </a:rPr>
              <a:t>CNNs expect and preserve the spatial relation between features (pixels).</a:t>
            </a:r>
            <a:endParaRPr sz="2000" dirty="0">
              <a:latin typeface="Arial"/>
              <a:cs typeface="Arial"/>
            </a:endParaRPr>
          </a:p>
          <a:p>
            <a:pPr marL="322580" marR="5080" indent="-286385">
              <a:lnSpc>
                <a:spcPct val="150000"/>
              </a:lnSpc>
              <a:buChar char="•"/>
              <a:tabLst>
                <a:tab pos="322580" algn="l"/>
                <a:tab pos="323215" algn="l"/>
              </a:tabLst>
            </a:pPr>
            <a:r>
              <a:rPr lang="en-US" sz="2000" dirty="0">
                <a:latin typeface="Arial"/>
                <a:cs typeface="Arial"/>
              </a:rPr>
              <a:t>Learned features can be used across the whole image.</a:t>
            </a:r>
          </a:p>
          <a:p>
            <a:pPr marL="322580" marR="5080" indent="-286385">
              <a:lnSpc>
                <a:spcPct val="150000"/>
              </a:lnSpc>
              <a:buChar char="•"/>
              <a:tabLst>
                <a:tab pos="322580" algn="l"/>
                <a:tab pos="323215" algn="l"/>
              </a:tabLst>
            </a:pPr>
            <a:r>
              <a:rPr sz="2000" dirty="0">
                <a:latin typeface="Arial"/>
                <a:cs typeface="Arial"/>
              </a:rPr>
              <a:t>In order to perform Computer </a:t>
            </a:r>
            <a:r>
              <a:rPr sz="2000" spc="-10" dirty="0">
                <a:latin typeface="Arial"/>
                <a:cs typeface="Arial"/>
              </a:rPr>
              <a:t>Vision </a:t>
            </a:r>
            <a:r>
              <a:rPr sz="2000" dirty="0">
                <a:latin typeface="Arial"/>
                <a:cs typeface="Arial"/>
              </a:rPr>
              <a:t>operations on large images,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  operation plays an important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role.</a:t>
            </a:r>
          </a:p>
          <a:p>
            <a:pPr marL="322580" indent="-286385">
              <a:lnSpc>
                <a:spcPct val="150000"/>
              </a:lnSpc>
              <a:spcBef>
                <a:spcPts val="5"/>
              </a:spcBef>
              <a:buChar char="•"/>
              <a:tabLst>
                <a:tab pos="322580" algn="l"/>
                <a:tab pos="323215" algn="l"/>
              </a:tabLst>
            </a:pPr>
            <a:r>
              <a:rPr sz="2000" dirty="0">
                <a:latin typeface="Arial"/>
                <a:cs typeface="Arial"/>
              </a:rPr>
              <a:t>Thus, CNNs are fundamentally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important.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230A62F-690F-4977-883D-F8131B785464}"/>
              </a:ext>
            </a:extLst>
          </p:cNvPr>
          <p:cNvSpPr txBox="1">
            <a:spLocks/>
          </p:cNvSpPr>
          <p:nvPr/>
        </p:nvSpPr>
        <p:spPr>
          <a:xfrm>
            <a:off x="469901" y="251540"/>
            <a:ext cx="8888818" cy="38151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ctr" defTabSz="378470" rtl="0" eaLnBrk="1" latinLnBrk="0" hangingPunct="1">
              <a:spcBef>
                <a:spcPct val="0"/>
              </a:spcBef>
              <a:buNone/>
              <a:defRPr sz="3642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3440429" marR="5080" indent="-3428365" algn="l">
              <a:spcBef>
                <a:spcPts val="95"/>
              </a:spcBef>
            </a:pPr>
            <a:r>
              <a:rPr lang="en-US" sz="2400" b="1" spc="-15"/>
              <a:t>Traditional </a:t>
            </a:r>
            <a:r>
              <a:rPr lang="en-US" sz="2400" b="1" spc="-5"/>
              <a:t>Neural Network </a:t>
            </a:r>
            <a:r>
              <a:rPr lang="en-US" sz="2400" b="1"/>
              <a:t>vs. </a:t>
            </a:r>
            <a:r>
              <a:rPr lang="en-US" sz="2400" b="1" spc="-5"/>
              <a:t>Convolutional Neural  Network</a:t>
            </a:r>
            <a:endParaRPr lang="en-US" sz="2400" b="1" spc="-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451E-0CBD-4213-9654-88EDDCC7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 structure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F2D0-99DE-46B8-9FAF-D9861433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14" y="1314450"/>
            <a:ext cx="8903970" cy="17526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use a structure with two convolutional layers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followed by max pooling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flattening out of the network to fully connected layers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809880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75C3-1159-446C-9D2B-E4ACB4A4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baseline network structure can be summarized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0999-08E3-4743-93F1-E9E40478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14" y="1619250"/>
            <a:ext cx="8903970" cy="3379470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input layer, 32 feature maps with a size of 3×3, a rectifier activation function and a weight constraint of max norm set to 3.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set to 20%.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layer, 32 feature maps with a size of 3×3, a rectifier activation function and a weight constraint of max norm set to 3.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 layer with size 2×2.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layer.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 with 512 units and a rectifier activation function.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set to 50%.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output layer with 10 units and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155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32D1-7ACE-47FE-85E1-27D8AA1F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66411D-6B80-47AB-9F4F-CF3CDA2B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" y="1493794"/>
            <a:ext cx="9176258" cy="2477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38" tIns="50419" rIns="100838" bIns="50419" numCol="1" anchor="ctr" anchorCtr="0" compatLnSpc="1">
            <a:prstTxWarp prst="textNoShape">
              <a:avLst/>
            </a:prstTxWarp>
            <a:spAutoFit/>
          </a:bodyPr>
          <a:lstStyle/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(Conv2D(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en-US" sz="2206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x_train.shape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:]))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b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(MaxPooling2D(</a:t>
            </a:r>
            <a:r>
              <a:rPr lang="en-US" altLang="en-US" sz="2206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(Dropout(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2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45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BFDE-A90C-460F-B718-9BF9EEA4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Flatten layer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FAC1D5-08FF-4427-9BD2-3A5DC5C6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22" y="1409783"/>
            <a:ext cx="8319135" cy="2138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38" tIns="50419" rIns="100838" bIns="50419" numCol="1" anchor="ctr" anchorCtr="0" compatLnSpc="1">
            <a:prstTxWarp prst="textNoShape">
              <a:avLst/>
            </a:prstTxWarp>
            <a:spAutoFit/>
          </a:bodyPr>
          <a:lstStyle/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(Flatten())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b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(Dropout(</a:t>
            </a:r>
            <a:r>
              <a:rPr lang="en-US" altLang="en-US" sz="2206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b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en-US" sz="2206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altLang="en-US" sz="22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3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8B10-F93C-430C-A2EA-2C5738E7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Fitting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598DD0-A2CF-4FED-97F8-3C65091F7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" y="1059967"/>
            <a:ext cx="9075420" cy="43783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38" tIns="50419" rIns="100838" bIns="50419" numCol="1" anchor="ctr" anchorCtr="0" compatLnSpc="1">
            <a:prstTxWarp prst="textNoShape">
              <a:avLst/>
            </a:prstTxWarp>
            <a:spAutoFit/>
          </a:bodyPr>
          <a:lstStyle/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9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1985" b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=SGD,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'accuracy'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1985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=epochs,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1985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9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985" b="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scores = 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985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9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 loss:'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scores[</a:t>
            </a:r>
            <a:r>
              <a:rPr lang="en-US" altLang="en-US" sz="19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 accuracy:'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scores[</a:t>
            </a:r>
            <a:r>
              <a:rPr lang="en-US" altLang="en-US" sz="19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8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model.save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'./model' 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1985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'.h5'</a:t>
            </a:r>
            <a: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en-US" sz="19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9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716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A29C-96F6-4188-9118-B4BF5DCE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6318-CCCC-4BC8-9A6A-BE44BE75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https://becominghuman.ai/back-propagation-in-convolutional-neural-networks-intuition-and-code-714ef1c38199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http://www.wildml.com/2015/12/implementing-a-cnn-for-text-classification-in-tensorflow/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https://towardsdatascience.com/a-walkthrough-of-convolutional-neural-network-7f474f91d7bd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http://cs231n.github.io/convolutional-networks/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https://www.youtube.com/watch?v=AgkfIQ4IGaM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https://adeshpande3.github.io/adeshpande3.github.io/A-Beginner's-Guide-To-Understanding-Convolutional-Neural-Networks/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https://www.youtube.com/watch?v=YRhxdVk_sIs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https://www.youtube.com/watch?v=FmpDIaiMIeA&amp;t=748s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https://medium.com/@2017csm1006/forward-and-backpropagation-in-convolutional-neural-network-4dfa96d7b37e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https://brohrer.github.io/how_convolutional_neural_networks_work.html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6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160" y="223308"/>
            <a:ext cx="778548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Stages of </a:t>
            </a:r>
            <a:r>
              <a:rPr dirty="0"/>
              <a:t>feature extraction </a:t>
            </a:r>
            <a:r>
              <a:rPr spc="-5" dirty="0"/>
              <a:t>by</a:t>
            </a:r>
            <a:r>
              <a:rPr spc="-75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7620" y="1402969"/>
            <a:ext cx="1657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Low level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6904" y="1402969"/>
            <a:ext cx="1613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Mid level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6185" y="1402969"/>
            <a:ext cx="170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High level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700" y="3797681"/>
            <a:ext cx="2315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Edges, curves 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colour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2383" y="3797681"/>
            <a:ext cx="1426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Parts 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objects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6185" y="3797681"/>
            <a:ext cx="1593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Complete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objects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1530" y="1771650"/>
            <a:ext cx="71628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97D1C-7CEB-4042-8913-781748619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76" y="1281108"/>
            <a:ext cx="4457300" cy="2785813"/>
          </a:xfrm>
          <a:prstGeom prst="rect">
            <a:avLst/>
          </a:prstGeom>
        </p:spPr>
      </p:pic>
      <p:pic>
        <p:nvPicPr>
          <p:cNvPr id="12" name="Picture 11" descr="A picture containing meter&#10;&#10;Description automatically generated">
            <a:extLst>
              <a:ext uri="{FF2B5EF4-FFF2-40B4-BE49-F238E27FC236}">
                <a16:creationId xmlns:a16="http://schemas.microsoft.com/office/drawing/2014/main" id="{8A7501BF-58FF-476C-AB61-57D433EA6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76" y="4166362"/>
            <a:ext cx="40386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0742" y="2623313"/>
            <a:ext cx="1960175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b="1" dirty="0">
                <a:solidFill>
                  <a:srgbClr val="002060"/>
                </a:solidFill>
              </a:rPr>
              <a:t>X </a:t>
            </a:r>
            <a:r>
              <a:rPr lang="en-US" sz="3568" dirty="0">
                <a:solidFill>
                  <a:srgbClr val="002060"/>
                </a:solidFill>
              </a:rPr>
              <a:t>or</a:t>
            </a:r>
            <a:r>
              <a:rPr lang="en-US" sz="583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497279" y="2467741"/>
            <a:ext cx="2533178" cy="1359266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r>
              <a:rPr lang="en-US" sz="227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2764230" y="3147374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30457" y="3147374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01" y="986192"/>
            <a:ext cx="9638434" cy="598927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42" y="2604203"/>
            <a:ext cx="1120496" cy="1086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5700" y="1932341"/>
            <a:ext cx="1905000" cy="746889"/>
          </a:xfrm>
          <a:prstGeom prst="rect">
            <a:avLst/>
          </a:prstGeom>
          <a:noFill/>
        </p:spPr>
        <p:txBody>
          <a:bodyPr wrap="square" lIns="148284" tIns="118627" rIns="148284" bIns="11862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86"/>
              </a:spcAft>
            </a:pPr>
            <a:r>
              <a:rPr lang="en-US" sz="1600" dirty="0">
                <a:solidFill>
                  <a:srgbClr val="002060"/>
                </a:solidFill>
              </a:rPr>
              <a:t>A two-dimensional</a:t>
            </a:r>
          </a:p>
          <a:p>
            <a:pPr algn="ctr">
              <a:lnSpc>
                <a:spcPct val="90000"/>
              </a:lnSpc>
              <a:spcAft>
                <a:spcPts val="486"/>
              </a:spcAft>
            </a:pPr>
            <a:r>
              <a:rPr lang="en-US" sz="16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20" y="3173158"/>
            <a:ext cx="1120496" cy="1086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20" y="1430291"/>
            <a:ext cx="1120496" cy="1086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03734" y="1293829"/>
            <a:ext cx="2533178" cy="1359266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r>
              <a:rPr lang="en-US" sz="227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070685" y="1973462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36912" y="1973462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6546" y="1481403"/>
            <a:ext cx="711436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03734" y="3023805"/>
            <a:ext cx="2533178" cy="1359266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r>
              <a:rPr lang="en-US" sz="227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070685" y="3703438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336912" y="3703438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6546" y="3209159"/>
            <a:ext cx="806013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3" y="1417399"/>
            <a:ext cx="1120496" cy="10863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87" y="1419971"/>
            <a:ext cx="1120496" cy="10863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690" y="1417399"/>
            <a:ext cx="1120496" cy="1086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898518" y="1293829"/>
            <a:ext cx="2533178" cy="1359266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r>
              <a:rPr lang="en-US" sz="227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5165470" y="1973462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1696" y="1973462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11330" y="1481403"/>
            <a:ext cx="711436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06888" y="3579868"/>
            <a:ext cx="2533178" cy="1359266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r>
              <a:rPr lang="en-US" sz="227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5173839" y="4259501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40066" y="4259501"/>
            <a:ext cx="73304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9699" y="3765222"/>
            <a:ext cx="806013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898" y="2874451"/>
            <a:ext cx="1206957" cy="464248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2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3561" y="2874451"/>
            <a:ext cx="870005" cy="464248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2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34607" y="2870469"/>
            <a:ext cx="872763" cy="464248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2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51932" y="2859467"/>
            <a:ext cx="976124" cy="464248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2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6" y="1417399"/>
            <a:ext cx="1120496" cy="10863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57" y="3703438"/>
            <a:ext cx="1120496" cy="10863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93" y="3703438"/>
            <a:ext cx="1120496" cy="10863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387" y="3703438"/>
            <a:ext cx="1120496" cy="10863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690" y="3703438"/>
            <a:ext cx="1120496" cy="10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27" y="1665479"/>
            <a:ext cx="2850472" cy="2763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31" y="1664538"/>
            <a:ext cx="2834661" cy="2748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3500"/>
            <a:ext cx="9075420" cy="946150"/>
          </a:xfrm>
        </p:spPr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1885" y="1680098"/>
            <a:ext cx="1785448" cy="3462441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2327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6168" y="1085850"/>
            <a:ext cx="1258060" cy="2474285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135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9" y="1664537"/>
            <a:ext cx="2816923" cy="27310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20" y="1664537"/>
            <a:ext cx="2843109" cy="2756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63500"/>
            <a:ext cx="9075420" cy="946150"/>
          </a:xfrm>
        </p:spPr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9176" y="1949165"/>
            <a:ext cx="1785448" cy="3462441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2327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870" y="1215843"/>
            <a:ext cx="1258060" cy="2474285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135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16" y="1248950"/>
            <a:ext cx="3645305" cy="3534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9" y="1664537"/>
            <a:ext cx="2816923" cy="27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20" y="1664537"/>
            <a:ext cx="2843109" cy="2756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3" y="153557"/>
            <a:ext cx="9075420" cy="946150"/>
          </a:xfrm>
        </p:spPr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5100" y="1357209"/>
            <a:ext cx="1785448" cy="3462441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2327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0052" y="1722536"/>
            <a:ext cx="1195543" cy="2474285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16135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27" y="1665479"/>
            <a:ext cx="2850472" cy="276358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31" y="1664538"/>
            <a:ext cx="2834661" cy="2748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7268" y="658180"/>
            <a:ext cx="672964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149456" y="1182243"/>
            <a:ext cx="3387812" cy="79122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5210232" y="1182243"/>
            <a:ext cx="1889590" cy="110005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4528" y="4629566"/>
            <a:ext cx="672964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45050" y="4146211"/>
            <a:ext cx="3389478" cy="978278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5207492" y="3528968"/>
            <a:ext cx="1564384" cy="162466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36439" y="2446762"/>
            <a:ext cx="672964" cy="1048126"/>
          </a:xfrm>
          <a:prstGeom prst="rect">
            <a:avLst/>
          </a:prstGeom>
          <a:noFill/>
        </p:spPr>
        <p:txBody>
          <a:bodyPr wrap="none" lIns="148284" tIns="118627" rIns="148284" bIns="118627" rtlCol="0">
            <a:spAutoFit/>
          </a:bodyPr>
          <a:lstStyle/>
          <a:p>
            <a:pPr>
              <a:lnSpc>
                <a:spcPct val="90000"/>
              </a:lnSpc>
              <a:spcAft>
                <a:spcPts val="486"/>
              </a:spcAft>
            </a:pPr>
            <a:r>
              <a:rPr lang="en-US" sz="583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2709838" y="2601591"/>
            <a:ext cx="1826601" cy="36923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5209403" y="2970825"/>
            <a:ext cx="1871397" cy="5581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149456" y="1973462"/>
            <a:ext cx="617848" cy="617848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62951" y="2282387"/>
            <a:ext cx="617848" cy="617848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49456" y="3518083"/>
            <a:ext cx="617848" cy="61784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71876" y="3518083"/>
            <a:ext cx="617848" cy="61784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7304" y="2591310"/>
            <a:ext cx="988557" cy="926773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080800" y="2591310"/>
            <a:ext cx="988557" cy="926773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1784673" y="1182243"/>
            <a:ext cx="2752595" cy="139818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5210232" y="1182243"/>
            <a:ext cx="1233367" cy="171959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2755861" y="2970825"/>
            <a:ext cx="1780578" cy="54725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5209403" y="2608042"/>
            <a:ext cx="1871397" cy="36278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1767304" y="3539247"/>
            <a:ext cx="2767224" cy="161438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5207492" y="4145212"/>
            <a:ext cx="2182232" cy="100841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4812-4F5D-4718-9494-4D0FE188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1185146"/>
            <a:ext cx="8571230" cy="3697392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Convolutional Neural Networks (CNN)</a:t>
            </a:r>
          </a:p>
          <a:p>
            <a:r>
              <a:rPr lang="en-US" dirty="0">
                <a:latin typeface="Georgia" panose="02040502050405020303" pitchFamily="18" charset="0"/>
              </a:rPr>
              <a:t>Hyperparameters of CNN</a:t>
            </a:r>
          </a:p>
          <a:p>
            <a:r>
              <a:rPr lang="en-US" dirty="0">
                <a:latin typeface="Georgia" panose="02040502050405020303" pitchFamily="18" charset="0"/>
              </a:rPr>
              <a:t>Image classification with CNN</a:t>
            </a:r>
          </a:p>
        </p:txBody>
      </p:sp>
    </p:spTree>
    <p:extLst>
      <p:ext uri="{BB962C8B-B14F-4D97-AF65-F5344CB8AC3E}">
        <p14:creationId xmlns:p14="http://schemas.microsoft.com/office/powerpoint/2010/main" val="394354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6" y="2126065"/>
            <a:ext cx="1950932" cy="1892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80" y="2126064"/>
            <a:ext cx="1950932" cy="18921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32" y="2126065"/>
            <a:ext cx="1950932" cy="189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36" y="2483070"/>
            <a:ext cx="2834661" cy="27482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15" y="903149"/>
            <a:ext cx="1025306" cy="994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34" y="903150"/>
            <a:ext cx="1025306" cy="99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682633" y="2776665"/>
            <a:ext cx="926773" cy="92677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544641" y="923120"/>
            <a:ext cx="2064766" cy="185354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518344" y="1917536"/>
            <a:ext cx="2164291" cy="178590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36" y="2483070"/>
            <a:ext cx="2834661" cy="27482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15" y="903149"/>
            <a:ext cx="1025306" cy="994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34" y="903150"/>
            <a:ext cx="1025306" cy="99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918331" y="2776665"/>
            <a:ext cx="988557" cy="92324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906888" y="1917537"/>
            <a:ext cx="2100684" cy="17823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918331" y="923120"/>
            <a:ext cx="2100684" cy="185354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36" y="2483070"/>
            <a:ext cx="2834661" cy="27482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15" y="903149"/>
            <a:ext cx="1025306" cy="994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34" y="903150"/>
            <a:ext cx="1025306" cy="99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300482" y="3394513"/>
            <a:ext cx="988557" cy="926773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289039" y="1849893"/>
            <a:ext cx="0" cy="1544621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275315" y="1849893"/>
            <a:ext cx="25167" cy="1544621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36" y="2483070"/>
            <a:ext cx="2834661" cy="2748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15" y="903149"/>
            <a:ext cx="1025306" cy="994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34" y="903150"/>
            <a:ext cx="1025306" cy="99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918331" y="4012362"/>
            <a:ext cx="988557" cy="92677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544641" y="923120"/>
            <a:ext cx="3362246" cy="308924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518345" y="1917536"/>
            <a:ext cx="3399986" cy="3021598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36" y="2483070"/>
            <a:ext cx="2834661" cy="27482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15" y="903149"/>
            <a:ext cx="1025306" cy="994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34" y="903150"/>
            <a:ext cx="1025306" cy="99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682633" y="4012362"/>
            <a:ext cx="926773" cy="926773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609406" y="1917536"/>
            <a:ext cx="3398166" cy="3021598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682634" y="923120"/>
            <a:ext cx="3336381" cy="308924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35" y="903150"/>
            <a:ext cx="1025306" cy="994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55" y="2467741"/>
            <a:ext cx="2816923" cy="2731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0" y="19050"/>
            <a:ext cx="9075420" cy="799079"/>
          </a:xfrm>
        </p:spPr>
        <p:txBody>
          <a:bodyPr>
            <a:normAutofit/>
          </a:bodyPr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682633" y="2776665"/>
            <a:ext cx="926773" cy="92677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14" rIns="0" bIns="37814" numCol="1" rtlCol="0" anchor="ctr" anchorCtr="0" compatLnSpc="1">
            <a:prstTxWarp prst="textNoShape">
              <a:avLst/>
            </a:prstTxWarp>
          </a:bodyPr>
          <a:lstStyle/>
          <a:p>
            <a:pPr algn="ctr" defTabSz="756048" fontAlgn="base">
              <a:spcBef>
                <a:spcPct val="0"/>
              </a:spcBef>
              <a:spcAft>
                <a:spcPct val="0"/>
              </a:spcAft>
            </a:pPr>
            <a:endParaRPr lang="en-US" sz="1622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2544641" y="923120"/>
            <a:ext cx="2064766" cy="185354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518344" y="1917536"/>
            <a:ext cx="2164291" cy="178590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774" y="260647"/>
            <a:ext cx="862825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/>
              <a:t>Foundation of Convolutional Neural</a:t>
            </a:r>
            <a:r>
              <a:rPr sz="2400" spc="90" dirty="0"/>
              <a:t> </a:t>
            </a:r>
            <a:r>
              <a:rPr sz="2400"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100" y="108585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78062"/>
              </p:ext>
            </p:extLst>
          </p:nvPr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829851"/>
              </p:ext>
            </p:extLst>
          </p:nvPr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45092"/>
              </p:ext>
            </p:extLst>
          </p:nvPr>
        </p:nvGraphicFramePr>
        <p:xfrm>
          <a:off x="6710298" y="2295524"/>
          <a:ext cx="16764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B94694-9198-48D4-8599-F5DBD9AA0C41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956AF9-3192-4359-97A6-E95185D95574}"/>
              </a:ext>
            </a:extLst>
          </p:cNvPr>
          <p:cNvSpPr/>
          <p:nvPr/>
        </p:nvSpPr>
        <p:spPr>
          <a:xfrm>
            <a:off x="240987" y="4580536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Each element in resulting matrix: sum(element-wise multiplication of filter and input image).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A0831-FE00-40CA-9D7A-B58847B596C4}"/>
              </a:ext>
            </a:extLst>
          </p:cNvPr>
          <p:cNvSpPr/>
          <p:nvPr/>
        </p:nvSpPr>
        <p:spPr>
          <a:xfrm>
            <a:off x="157956" y="5355059"/>
            <a:ext cx="59420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https://ujjwalkarn.me/2016/08/11/intuitive-explanation-convnets/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77961-32B5-454E-969B-4961DFBEE995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9AF02-CCEF-4B20-B7BF-9C849920111A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6764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95765"/>
              </p:ext>
            </p:extLst>
          </p:nvPr>
        </p:nvGraphicFramePr>
        <p:xfrm>
          <a:off x="842962" y="1990724"/>
          <a:ext cx="2290439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5247E5D-41F9-48E5-BBDA-313221F9C0C9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6971F-C940-4BCB-97D4-BCAF6F773EAA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17E2E-46A4-4A8E-884C-98F996D3E7FB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6764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5364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8D1E3F1-24E6-44BE-8D51-3B1A55037342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01EB3-C783-436A-86F0-579A42E42556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75F83-5F15-42FA-A08E-8FF2B0A8548C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70" y="2418292"/>
            <a:ext cx="8655261" cy="5922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11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03629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6764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FF3E915-0B08-434A-8C39-8C75DBF774B4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710C5-D4E9-4AC4-A27B-1062225265E4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D5CBE-C0AF-4F36-B7F4-33D05C7EE413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6764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2822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5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C272E75-5825-4805-8CCC-E642A7AB1D7C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480D4-9863-49E5-B0AE-083822B287DB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7AC89-01EC-451C-BF8C-48A966A0E05F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4604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A77EEF4-03E0-49F2-8A63-9A8AD3DB3A6E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5855-1F3C-477F-A139-4CAD916EF375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FAD854-F6BF-44D0-A1D4-8F5583062622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38F3E6C-1040-493B-8289-696E12455959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DDB320-35CD-4634-9828-50D7F6A2D451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06DB41-27AB-4559-8DC9-CBCE81032C2B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3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3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619571B-23F8-4DA7-9E16-7D229AD16639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FAED5-0D87-4B47-AFA1-366DE00E5470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3531A-3BBF-4396-A569-E9DC8D882D57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3BD8487-A992-4EAE-9D11-0246B90C8698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2A3A8-FE95-4B5E-90A2-5BBE6FB8290B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5972F-7E6A-40D6-AE27-B53F47E5041D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E93800E-8979-42E2-BB18-918D61412CF2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596026-D1B7-42BD-9CE2-9E0230E8C4FF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84C8D-6F79-47FF-B795-363EE8BD7C41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3D66D83-6A39-49E9-B4B4-73848FDBECD1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EBFB2-4A20-4E23-AB2F-62A83C2907F3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74E1F1-CEAB-4F87-9705-A260C70321EB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3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3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3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F8C1650-BE78-4962-A5D2-2DA77D1F38CF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EEF24-4739-4673-870D-A585F6EC0404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9EE81-CD4A-4877-90C2-483BB5109B12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24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620BF4C-1C85-46D0-B412-D1A53003CDE6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620F7-E1FA-4941-B10D-A826F9FCA7BD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131AA-B13C-43FB-B7D3-9C192A09B128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7" y="313440"/>
            <a:ext cx="8655261" cy="5922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11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1" y="1241848"/>
            <a:ext cx="8823325" cy="37814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like the simple perceptron, CNNs also have their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Hubel and Wiesel studied the structure of the visual cortex in mammals, winning a Nobel Prize in 1981.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52095" y="5108904"/>
            <a:ext cx="4453678" cy="24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3" dirty="0"/>
              <a:t>Source: </a:t>
            </a:r>
            <a:r>
              <a:rPr lang="en-US" sz="993" dirty="0">
                <a:hlinkClick r:id="rId2"/>
              </a:rPr>
              <a:t>https://en.wikipedia.org/wiki/Convolutional_neural_network</a:t>
            </a:r>
            <a:r>
              <a:rPr lang="en-US" sz="993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742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74D0706-7FC8-456C-BB65-95CCDEA26807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47974-0466-42EA-B149-1B873AE3EB30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8793F1-1D27-4F93-9A09-04D2567D5B99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4BC9737-BE89-4BCC-8C4E-F1403DBAA817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BB8C-D093-4EF8-B06C-EBBEC8922898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72A591-0E74-4D34-8CA4-9269ABA3D2E0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3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3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3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C956EF5-4869-4EE2-B49B-0B455BC1F881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855F02-5050-44D2-B4B8-9FF94D4DA76B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45CCE2-8D92-47AF-B8C3-6FD85B7654A9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098" y="2295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42962" y="1990724"/>
          <a:ext cx="22860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24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0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44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0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47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95"/>
                        </a:lnSpc>
                      </a:pPr>
                      <a:r>
                        <a:rPr sz="2700" spc="-7" baseline="-27777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2700" spc="44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F480B71-6E64-48FC-9D7D-47EE105A5A4A}"/>
              </a:ext>
            </a:extLst>
          </p:cNvPr>
          <p:cNvSpPr/>
          <p:nvPr/>
        </p:nvSpPr>
        <p:spPr>
          <a:xfrm>
            <a:off x="1308100" y="1635207"/>
            <a:ext cx="13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5D0E0-831A-476A-A542-EDDA1169F3BB}"/>
              </a:ext>
            </a:extLst>
          </p:cNvPr>
          <p:cNvSpPr/>
          <p:nvPr/>
        </p:nvSpPr>
        <p:spPr>
          <a:xfrm>
            <a:off x="6783352" y="3847237"/>
            <a:ext cx="16945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“Feature Map”</a:t>
            </a:r>
          </a:p>
          <a:p>
            <a:pPr algn="ctr"/>
            <a:r>
              <a:rPr lang="en-US" sz="1400" dirty="0"/>
              <a:t>“Convolved Feature”</a:t>
            </a:r>
          </a:p>
          <a:p>
            <a:pPr algn="ctr"/>
            <a:r>
              <a:rPr lang="en-US" sz="1400" dirty="0"/>
              <a:t>“Activation Map”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CF1E6-5E38-4904-8B77-5B813DF5F3B3}"/>
              </a:ext>
            </a:extLst>
          </p:cNvPr>
          <p:cNvSpPr/>
          <p:nvPr/>
        </p:nvSpPr>
        <p:spPr>
          <a:xfrm>
            <a:off x="3336179" y="2139626"/>
            <a:ext cx="2801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“Filter”, “kernel”, “feature detector”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464058"/>
            <a:ext cx="718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Foundation of Convolutional Neural</a:t>
            </a:r>
            <a:r>
              <a:rPr spc="90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2989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spc="-15" dirty="0">
                <a:latin typeface="Arial"/>
                <a:cs typeface="Arial"/>
              </a:rPr>
              <a:t>Vertical </a:t>
            </a:r>
            <a:r>
              <a:rPr sz="2000" dirty="0">
                <a:latin typeface="Arial"/>
                <a:cs typeface="Arial"/>
              </a:rPr>
              <a:t>Edge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Detection</a:t>
            </a:r>
          </a:p>
        </p:txBody>
      </p:sp>
      <p:pic>
        <p:nvPicPr>
          <p:cNvPr id="10" name="Picture 9" descr="A picture containing white, room&#10;&#10;Description automatically generated">
            <a:extLst>
              <a:ext uri="{FF2B5EF4-FFF2-40B4-BE49-F238E27FC236}">
                <a16:creationId xmlns:a16="http://schemas.microsoft.com/office/drawing/2014/main" id="{5D1DCED7-599F-4560-9137-2978F9ECB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695450"/>
            <a:ext cx="5791200" cy="2971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768D99-DF98-43DD-BCDF-CD10A37F63B7}"/>
              </a:ext>
            </a:extLst>
          </p:cNvPr>
          <p:cNvSpPr/>
          <p:nvPr/>
        </p:nvSpPr>
        <p:spPr>
          <a:xfrm>
            <a:off x="103677" y="5212842"/>
            <a:ext cx="493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https://www.youtube.com/watch?v=XuD4C8vJzEQ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79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6" y="242522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68D99-DF98-43DD-BCDF-CD10A37F63B7}"/>
              </a:ext>
            </a:extLst>
          </p:cNvPr>
          <p:cNvSpPr/>
          <p:nvPr/>
        </p:nvSpPr>
        <p:spPr>
          <a:xfrm>
            <a:off x="103677" y="5288518"/>
            <a:ext cx="647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https://ujjwalkarn.me/2016/08/11/intuitive-explanation-convnets/</a:t>
            </a:r>
            <a:endParaRPr lang="en-US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D1017F-703D-43BF-B6FA-427D02AD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704642"/>
            <a:ext cx="2662487" cy="4375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81654-3980-4808-9B22-BB0BFC38C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771650"/>
            <a:ext cx="4572000" cy="259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FD2A9-8B36-4F09-BA6E-5D31B91D0DE4}"/>
              </a:ext>
            </a:extLst>
          </p:cNvPr>
          <p:cNvSpPr/>
          <p:nvPr/>
        </p:nvSpPr>
        <p:spPr>
          <a:xfrm>
            <a:off x="4737100" y="4362450"/>
            <a:ext cx="50419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https://cs.nyu.edu/~fergus/tutorials/deep_learning_cvpr12/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635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6" y="242522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68D99-DF98-43DD-BCDF-CD10A37F63B7}"/>
              </a:ext>
            </a:extLst>
          </p:cNvPr>
          <p:cNvSpPr/>
          <p:nvPr/>
        </p:nvSpPr>
        <p:spPr>
          <a:xfrm>
            <a:off x="103677" y="5288518"/>
            <a:ext cx="647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https://ujjwalkarn.me/2016/08/11/intuitive-explanation-convnets/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FD2A9-8B36-4F09-BA6E-5D31B91D0DE4}"/>
              </a:ext>
            </a:extLst>
          </p:cNvPr>
          <p:cNvSpPr/>
          <p:nvPr/>
        </p:nvSpPr>
        <p:spPr>
          <a:xfrm>
            <a:off x="1302573" y="1930509"/>
            <a:ext cx="7467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values of these filters are learned by the network during the training process.</a:t>
            </a:r>
          </a:p>
          <a:p>
            <a:endParaRPr lang="en-US" sz="1600" dirty="0"/>
          </a:p>
          <a:p>
            <a:r>
              <a:rPr lang="en-US" sz="1600" dirty="0"/>
              <a:t>But you need to specify these parameters: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Number of filter. </a:t>
            </a:r>
          </a:p>
          <a:p>
            <a:pPr marL="628650" lvl="1" indent="-171450">
              <a:buFontTx/>
              <a:buChar char="-"/>
            </a:pPr>
            <a:r>
              <a:rPr lang="en-US" sz="1600" dirty="0"/>
              <a:t>The more filters you have the more feature maps to you get to help the network.</a:t>
            </a:r>
          </a:p>
          <a:p>
            <a:pPr marL="628650" lvl="1" indent="-171450">
              <a:buFontTx/>
              <a:buChar char="-"/>
            </a:pPr>
            <a:r>
              <a:rPr lang="en-US" sz="1600" dirty="0"/>
              <a:t>The more parameters you add to the network.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Filter size.</a:t>
            </a:r>
          </a:p>
        </p:txBody>
      </p:sp>
    </p:spTree>
    <p:extLst>
      <p:ext uri="{BB962C8B-B14F-4D97-AF65-F5344CB8AC3E}">
        <p14:creationId xmlns:p14="http://schemas.microsoft.com/office/powerpoint/2010/main" val="2344606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AAA2-DBBD-44D3-B68E-2F63AB65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8E05-09E6-4E08-9D7B-0C85EC4DD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" y="1197982"/>
            <a:ext cx="9075420" cy="3746492"/>
          </a:xfrm>
        </p:spPr>
        <p:txBody>
          <a:bodyPr/>
          <a:lstStyle/>
          <a:p>
            <a:r>
              <a:rPr lang="en-US" dirty="0"/>
              <a:t>While using convolving operation the size of the original image shrinks.</a:t>
            </a:r>
          </a:p>
          <a:p>
            <a:r>
              <a:rPr lang="en-US" dirty="0"/>
              <a:t>Also, the information in the edges of the image will not contribute that much to the learning phase</a:t>
            </a:r>
          </a:p>
          <a:p>
            <a:r>
              <a:rPr lang="en-US" dirty="0"/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538665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1306830"/>
            <a:ext cx="1282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Padding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80653"/>
              </p:ext>
            </p:extLst>
          </p:nvPr>
        </p:nvGraphicFramePr>
        <p:xfrm>
          <a:off x="1061567" y="1906588"/>
          <a:ext cx="7842884" cy="108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9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3085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1989"/>
                        </a:lnSpc>
                        <a:tabLst>
                          <a:tab pos="927100" algn="l"/>
                        </a:tabLst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*	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Filter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710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0">
                        <a:lnSpc>
                          <a:spcPts val="1989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3975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50" dirty="0">
                          <a:latin typeface="DejaVu Serif"/>
                          <a:cs typeface="DejaVu Serif"/>
                        </a:rPr>
                        <a:t>𝑛 </a:t>
                      </a:r>
                      <a:r>
                        <a:rPr sz="1800" spc="-355" dirty="0">
                          <a:latin typeface="DejaVu Serif"/>
                          <a:cs typeface="DejaVu Serif"/>
                        </a:rPr>
                        <a:t>∗</a:t>
                      </a:r>
                      <a:r>
                        <a:rPr sz="1800" spc="-275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lang="en-US" sz="1800" spc="-275" dirty="0">
                          <a:latin typeface="DejaVu Serif"/>
                          <a:cs typeface="DejaVu Serif"/>
                        </a:rPr>
                        <a:t>    </a:t>
                      </a:r>
                      <a:r>
                        <a:rPr sz="1800" spc="-50" dirty="0">
                          <a:latin typeface="DejaVu Serif"/>
                          <a:cs typeface="DejaVu Serif"/>
                        </a:rPr>
                        <a:t>𝑛</a:t>
                      </a:r>
                      <a:endParaRPr sz="1800" dirty="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835">
                        <a:lnSpc>
                          <a:spcPts val="1950"/>
                        </a:lnSpc>
                      </a:pPr>
                      <a:r>
                        <a:rPr lang="en-US" sz="1800" spc="-90" dirty="0">
                          <a:latin typeface="DejaVu Serif"/>
                          <a:cs typeface="DejaVu Serif"/>
                        </a:rPr>
                        <a:t>  </a:t>
                      </a:r>
                      <a:r>
                        <a:rPr sz="1800" spc="-90" dirty="0">
                          <a:latin typeface="DejaVu Serif"/>
                          <a:cs typeface="DejaVu Serif"/>
                        </a:rPr>
                        <a:t>𝑓 </a:t>
                      </a:r>
                      <a:r>
                        <a:rPr sz="1800" spc="-355" dirty="0">
                          <a:latin typeface="DejaVu Serif"/>
                          <a:cs typeface="DejaVu Serif"/>
                        </a:rPr>
                        <a:t>∗</a:t>
                      </a:r>
                      <a:r>
                        <a:rPr sz="1800" spc="-229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lang="en-US" sz="1800" spc="-229" dirty="0">
                          <a:latin typeface="DejaVu Serif"/>
                          <a:cs typeface="DejaVu Serif"/>
                        </a:rPr>
                        <a:t>   </a:t>
                      </a:r>
                      <a:r>
                        <a:rPr sz="1800" spc="-90" dirty="0">
                          <a:latin typeface="DejaVu Serif"/>
                          <a:cs typeface="DejaVu Serif"/>
                        </a:rPr>
                        <a:t>𝑓</a:t>
                      </a:r>
                      <a:endParaRPr sz="1800" dirty="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1950"/>
                        </a:lnSpc>
                      </a:pPr>
                      <a:r>
                        <a:rPr lang="en-US" sz="1800" spc="-150" dirty="0">
                          <a:latin typeface="DejaVu Serif"/>
                          <a:cs typeface="DejaVu Serif"/>
                        </a:rPr>
                        <a:t>      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𝑛</a:t>
                      </a:r>
                      <a:r>
                        <a:rPr lang="en-US" sz="1800" spc="-150" dirty="0">
                          <a:latin typeface="DejaVu Serif"/>
                          <a:cs typeface="DejaVu Serif"/>
                        </a:rPr>
                        <a:t>_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𝑜𝑢𝑡 </a:t>
                      </a:r>
                      <a:r>
                        <a:rPr sz="1800" spc="-355" dirty="0">
                          <a:latin typeface="DejaVu Serif"/>
                          <a:cs typeface="DejaVu Serif"/>
                        </a:rPr>
                        <a:t>∗</a:t>
                      </a:r>
                      <a:r>
                        <a:rPr sz="1800" spc="-35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lang="en-US" sz="1800" spc="-350" dirty="0">
                          <a:latin typeface="DejaVu Serif"/>
                          <a:cs typeface="DejaVu Serif"/>
                        </a:rPr>
                        <a:t>      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𝑛</a:t>
                      </a:r>
                      <a:r>
                        <a:rPr lang="en-US" sz="1800" spc="-150" dirty="0">
                          <a:latin typeface="DejaVu Serif"/>
                          <a:cs typeface="DejaVu Serif"/>
                        </a:rPr>
                        <a:t>_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𝑜𝑢𝑡</a:t>
                      </a:r>
                      <a:endParaRPr sz="1800" dirty="0">
                        <a:latin typeface="DejaVu Serif"/>
                        <a:cs typeface="DejaVu Serif"/>
                      </a:endParaRPr>
                    </a:p>
                    <a:p>
                      <a:pPr marL="1962150">
                        <a:lnSpc>
                          <a:spcPts val="2100"/>
                        </a:lnSpc>
                        <a:tabLst>
                          <a:tab pos="287655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using	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𝑛</a:t>
                      </a:r>
                      <a:r>
                        <a:rPr lang="en-US" sz="1800" spc="-150" dirty="0">
                          <a:latin typeface="DejaVu Serif"/>
                          <a:cs typeface="DejaVu Serif"/>
                        </a:rPr>
                        <a:t>_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𝑜𝑢𝑡 </a:t>
                      </a:r>
                      <a:r>
                        <a:rPr sz="1800" spc="-165" dirty="0">
                          <a:latin typeface="DejaVu Serif"/>
                          <a:cs typeface="DejaVu Serif"/>
                        </a:rPr>
                        <a:t>= </a:t>
                      </a:r>
                      <a:r>
                        <a:rPr sz="1800" spc="-50" dirty="0">
                          <a:latin typeface="DejaVu Serif"/>
                          <a:cs typeface="DejaVu Serif"/>
                        </a:rPr>
                        <a:t>𝑛 </a:t>
                      </a:r>
                      <a:r>
                        <a:rPr sz="1800" spc="-165" dirty="0">
                          <a:latin typeface="DejaVu Serif"/>
                          <a:cs typeface="DejaVu Serif"/>
                        </a:rPr>
                        <a:t>− </a:t>
                      </a:r>
                      <a:r>
                        <a:rPr sz="1800" spc="-95" dirty="0">
                          <a:latin typeface="DejaVu Serif"/>
                          <a:cs typeface="DejaVu Serif"/>
                        </a:rPr>
                        <a:t>𝑓 </a:t>
                      </a:r>
                      <a:r>
                        <a:rPr sz="1800" spc="-165" dirty="0">
                          <a:latin typeface="DejaVu Serif"/>
                          <a:cs typeface="DejaVu Serif"/>
                        </a:rPr>
                        <a:t>+</a:t>
                      </a:r>
                      <a:r>
                        <a:rPr sz="18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1800" spc="-150" dirty="0">
                          <a:latin typeface="DejaVu Serif"/>
                          <a:cs typeface="DejaVu Serif"/>
                        </a:rPr>
                        <a:t>1</a:t>
                      </a:r>
                      <a:endParaRPr sz="1800" dirty="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99643" y="3255646"/>
            <a:ext cx="6348095" cy="1343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Shortcoming of this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technique: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arenR"/>
              <a:tabLst>
                <a:tab pos="354965" algn="l"/>
                <a:tab pos="356235" algn="l"/>
              </a:tabLst>
            </a:pPr>
            <a:r>
              <a:rPr sz="1600" i="1" spc="-5" dirty="0">
                <a:latin typeface="Arial"/>
                <a:cs typeface="Arial"/>
              </a:rPr>
              <a:t>Output </a:t>
            </a:r>
            <a:r>
              <a:rPr sz="1600" i="1" spc="-10" dirty="0">
                <a:latin typeface="Arial"/>
                <a:cs typeface="Arial"/>
              </a:rPr>
              <a:t>goes </a:t>
            </a:r>
            <a:r>
              <a:rPr sz="1600" i="1" dirty="0">
                <a:latin typeface="Arial"/>
                <a:cs typeface="Arial"/>
              </a:rPr>
              <a:t>on </a:t>
            </a:r>
            <a:r>
              <a:rPr sz="1600" i="1" spc="-5" dirty="0">
                <a:latin typeface="Arial"/>
                <a:cs typeface="Arial"/>
              </a:rPr>
              <a:t>shrinking as </a:t>
            </a:r>
            <a:r>
              <a:rPr sz="1600" i="1" dirty="0">
                <a:latin typeface="Arial"/>
                <a:cs typeface="Arial"/>
              </a:rPr>
              <a:t>the </a:t>
            </a:r>
            <a:r>
              <a:rPr sz="1600" i="1" spc="-10" dirty="0">
                <a:latin typeface="Arial"/>
                <a:cs typeface="Arial"/>
              </a:rPr>
              <a:t>number </a:t>
            </a:r>
            <a:r>
              <a:rPr sz="1600" i="1" spc="-5" dirty="0">
                <a:latin typeface="Arial"/>
                <a:cs typeface="Arial"/>
              </a:rPr>
              <a:t>of layers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increase.</a:t>
            </a:r>
            <a:endParaRPr sz="16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arenR"/>
              <a:tabLst>
                <a:tab pos="354965" algn="l"/>
                <a:tab pos="356235" algn="l"/>
              </a:tabLst>
            </a:pPr>
            <a:r>
              <a:rPr sz="1600" i="1" spc="-5" dirty="0">
                <a:latin typeface="Arial"/>
                <a:cs typeface="Arial"/>
              </a:rPr>
              <a:t>Information </a:t>
            </a:r>
            <a:r>
              <a:rPr sz="1600" i="1" dirty="0">
                <a:latin typeface="Arial"/>
                <a:cs typeface="Arial"/>
              </a:rPr>
              <a:t>from </a:t>
            </a:r>
            <a:r>
              <a:rPr sz="1600" i="1" spc="-5" dirty="0">
                <a:latin typeface="Arial"/>
                <a:cs typeface="Arial"/>
              </a:rPr>
              <a:t>boundary of the </a:t>
            </a:r>
            <a:r>
              <a:rPr sz="1600" i="1" spc="-10" dirty="0">
                <a:latin typeface="Arial"/>
                <a:cs typeface="Arial"/>
              </a:rPr>
              <a:t>image </a:t>
            </a:r>
            <a:r>
              <a:rPr sz="1600" i="1" spc="-5" dirty="0">
                <a:latin typeface="Arial"/>
                <a:cs typeface="Arial"/>
              </a:rPr>
              <a:t>remains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unused.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Solution is </a:t>
            </a:r>
            <a:r>
              <a:rPr sz="1800" b="1" i="1" u="sng" spc="-5" dirty="0">
                <a:latin typeface="Arial"/>
                <a:cs typeface="Arial"/>
              </a:rPr>
              <a:t>Zero padding </a:t>
            </a:r>
            <a:r>
              <a:rPr sz="1800" i="1" spc="-5" dirty="0">
                <a:latin typeface="Arial"/>
                <a:cs typeface="Arial"/>
              </a:rPr>
              <a:t>around the edges of the</a:t>
            </a:r>
            <a:r>
              <a:rPr sz="1800" i="1" spc="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image!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1282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Padding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80138"/>
              </p:ext>
            </p:extLst>
          </p:nvPr>
        </p:nvGraphicFramePr>
        <p:xfrm>
          <a:off x="4127500" y="2228850"/>
          <a:ext cx="2286000" cy="2223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946900" y="2228850"/>
            <a:ext cx="2801620" cy="19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Image is 6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6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16230" algn="ctr">
              <a:lnSpc>
                <a:spcPct val="100000"/>
              </a:lnSpc>
            </a:pPr>
            <a:r>
              <a:rPr sz="1800" spc="-150" dirty="0">
                <a:latin typeface="DejaVu Serif"/>
                <a:cs typeface="DejaVu Serif"/>
              </a:rPr>
              <a:t>𝑛</a:t>
            </a:r>
            <a:r>
              <a:rPr lang="en-US" sz="1800" spc="-150" dirty="0">
                <a:latin typeface="DejaVu Serif"/>
                <a:cs typeface="DejaVu Serif"/>
              </a:rPr>
              <a:t>_</a:t>
            </a:r>
            <a:r>
              <a:rPr sz="1800" spc="-150" dirty="0">
                <a:latin typeface="DejaVu Serif"/>
                <a:cs typeface="DejaVu Serif"/>
              </a:rPr>
              <a:t>𝑜𝑢𝑡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50" dirty="0">
                <a:latin typeface="DejaVu Serif"/>
                <a:cs typeface="DejaVu Serif"/>
              </a:rPr>
              <a:t>𝑛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95" dirty="0">
                <a:latin typeface="DejaVu Serif"/>
                <a:cs typeface="DejaVu Serif"/>
              </a:rPr>
              <a:t>𝑓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95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 dirty="0">
              <a:latin typeface="DejaVu Serif"/>
              <a:cs typeface="DejaVu Serif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150" dirty="0">
                <a:latin typeface="DejaVu Serif"/>
                <a:cs typeface="DejaVu Serif"/>
              </a:rPr>
              <a:t>6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150" dirty="0">
                <a:latin typeface="DejaVu Serif"/>
                <a:cs typeface="DejaVu Serif"/>
              </a:rPr>
              <a:t>3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14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 dirty="0">
              <a:latin typeface="DejaVu Serif"/>
              <a:cs typeface="DejaVu Serif"/>
            </a:endParaRPr>
          </a:p>
          <a:p>
            <a:pPr marL="927100">
              <a:lnSpc>
                <a:spcPct val="100000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75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4</a:t>
            </a:r>
            <a:endParaRPr sz="18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Thus, Output Image </a:t>
            </a:r>
            <a:r>
              <a:rPr sz="1800" dirty="0">
                <a:latin typeface="Arial"/>
                <a:cs typeface="Arial"/>
              </a:rPr>
              <a:t>= 4 x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A83491C-255B-40C0-AF60-75DAB91CC3F9}"/>
              </a:ext>
            </a:extLst>
          </p:cNvPr>
          <p:cNvSpPr txBox="1">
            <a:spLocks/>
          </p:cNvSpPr>
          <p:nvPr/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ctr" defTabSz="378470" rtl="0" eaLnBrk="1" latinLnBrk="0" hangingPunct="1">
              <a:spcBef>
                <a:spcPct val="0"/>
              </a:spcBef>
              <a:buNone/>
              <a:defRPr sz="3642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spc="-5"/>
              <a:t>Foundation of Convolutional Neural</a:t>
            </a:r>
            <a:r>
              <a:rPr lang="en-US" sz="2800" spc="90"/>
              <a:t> </a:t>
            </a:r>
            <a:r>
              <a:rPr lang="en-US" sz="2800" spc="-5"/>
              <a:t>Networks</a:t>
            </a:r>
            <a:endParaRPr lang="en-US" sz="2800" spc="-5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DC4C55E-6282-4CB8-A9B0-E7A15B1CB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5" y="2212999"/>
            <a:ext cx="2324100" cy="2466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147CE6-2F5C-4077-A6D6-9D70FF4A9CD2}"/>
              </a:ext>
            </a:extLst>
          </p:cNvPr>
          <p:cNvSpPr/>
          <p:nvPr/>
        </p:nvSpPr>
        <p:spPr>
          <a:xfrm>
            <a:off x="165100" y="5273103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https://github.com/vdumoulin/conv_arithmetic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DC2EF-0F09-446D-8C56-0107D1865E9E}"/>
              </a:ext>
            </a:extLst>
          </p:cNvPr>
          <p:cNvSpPr/>
          <p:nvPr/>
        </p:nvSpPr>
        <p:spPr>
          <a:xfrm>
            <a:off x="1011710" y="4679974"/>
            <a:ext cx="14702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 padding, no strides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7" y="313440"/>
            <a:ext cx="8655261" cy="5922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11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1" y="1241848"/>
            <a:ext cx="8823325" cy="37814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research revealed that neurons in the visual cortex had a </a:t>
            </a:r>
            <a:r>
              <a:rPr lang="en-US" sz="2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receptive field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52095" y="5108904"/>
            <a:ext cx="4453678" cy="24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3" dirty="0"/>
              <a:t>Source: </a:t>
            </a:r>
            <a:r>
              <a:rPr lang="en-US" sz="993" dirty="0">
                <a:hlinkClick r:id="rId3"/>
              </a:rPr>
              <a:t>https://en.wikipedia.org/wiki/Convolutional_neural_network</a:t>
            </a:r>
            <a:r>
              <a:rPr lang="en-US" sz="993" dirty="0"/>
              <a:t> </a:t>
            </a:r>
          </a:p>
        </p:txBody>
      </p:sp>
      <p:sp>
        <p:nvSpPr>
          <p:cNvPr id="7" name="Shape 801">
            <a:extLst>
              <a:ext uri="{FF2B5EF4-FFF2-40B4-BE49-F238E27FC236}">
                <a16:creationId xmlns:a16="http://schemas.microsoft.com/office/drawing/2014/main" id="{82A41028-B95E-409F-A0C3-1938B34371A6}"/>
              </a:ext>
            </a:extLst>
          </p:cNvPr>
          <p:cNvSpPr/>
          <p:nvPr/>
        </p:nvSpPr>
        <p:spPr>
          <a:xfrm flipH="1">
            <a:off x="5141646" y="3387937"/>
            <a:ext cx="2468678" cy="1092081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AD1DC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8" name="Shape 806">
            <a:extLst>
              <a:ext uri="{FF2B5EF4-FFF2-40B4-BE49-F238E27FC236}">
                <a16:creationId xmlns:a16="http://schemas.microsoft.com/office/drawing/2014/main" id="{80F830BA-99B2-406E-BAD8-440C51D10F91}"/>
              </a:ext>
            </a:extLst>
          </p:cNvPr>
          <p:cNvSpPr/>
          <p:nvPr/>
        </p:nvSpPr>
        <p:spPr>
          <a:xfrm>
            <a:off x="1529608" y="3338339"/>
            <a:ext cx="1380568" cy="1380568"/>
          </a:xfrm>
          <a:prstGeom prst="smileyFace">
            <a:avLst>
              <a:gd name="adj" fmla="val 4653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9" name="Shape 807">
            <a:extLst>
              <a:ext uri="{FF2B5EF4-FFF2-40B4-BE49-F238E27FC236}">
                <a16:creationId xmlns:a16="http://schemas.microsoft.com/office/drawing/2014/main" id="{941C3DEC-9585-447F-9DD9-421E1912C08A}"/>
              </a:ext>
            </a:extLst>
          </p:cNvPr>
          <p:cNvSpPr/>
          <p:nvPr/>
        </p:nvSpPr>
        <p:spPr>
          <a:xfrm>
            <a:off x="4285615" y="3426672"/>
            <a:ext cx="1248234" cy="1248234"/>
          </a:xfrm>
          <a:prstGeom prst="pie">
            <a:avLst>
              <a:gd name="adj1" fmla="val 8060194"/>
              <a:gd name="adj2" fmla="val 13828550"/>
            </a:avLst>
          </a:prstGeom>
          <a:solidFill>
            <a:srgbClr val="F3F3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10" name="Shape 808">
            <a:extLst>
              <a:ext uri="{FF2B5EF4-FFF2-40B4-BE49-F238E27FC236}">
                <a16:creationId xmlns:a16="http://schemas.microsoft.com/office/drawing/2014/main" id="{EE05E582-BCE8-4245-BFFF-3A31A20901FB}"/>
              </a:ext>
            </a:extLst>
          </p:cNvPr>
          <p:cNvSpPr/>
          <p:nvPr/>
        </p:nvSpPr>
        <p:spPr>
          <a:xfrm>
            <a:off x="4285615" y="3791250"/>
            <a:ext cx="204455" cy="519078"/>
          </a:xfrm>
          <a:prstGeom prst="ellipse">
            <a:avLst/>
          </a:prstGeom>
          <a:solidFill>
            <a:srgbClr val="834E3A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11" name="Shape 809">
            <a:extLst>
              <a:ext uri="{FF2B5EF4-FFF2-40B4-BE49-F238E27FC236}">
                <a16:creationId xmlns:a16="http://schemas.microsoft.com/office/drawing/2014/main" id="{B843BDCC-445B-4696-A47D-5A3620582C3E}"/>
              </a:ext>
            </a:extLst>
          </p:cNvPr>
          <p:cNvSpPr/>
          <p:nvPr/>
        </p:nvSpPr>
        <p:spPr>
          <a:xfrm>
            <a:off x="2529276" y="3515059"/>
            <a:ext cx="408579" cy="37715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12" name="Shape 810">
            <a:extLst>
              <a:ext uri="{FF2B5EF4-FFF2-40B4-BE49-F238E27FC236}">
                <a16:creationId xmlns:a16="http://schemas.microsoft.com/office/drawing/2014/main" id="{FD54F5D1-5FD0-4CB0-BD6A-3EEFF96541A6}"/>
              </a:ext>
            </a:extLst>
          </p:cNvPr>
          <p:cNvSpPr/>
          <p:nvPr/>
        </p:nvSpPr>
        <p:spPr>
          <a:xfrm>
            <a:off x="2529276" y="4102867"/>
            <a:ext cx="408579" cy="37715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cxnSp>
        <p:nvCxnSpPr>
          <p:cNvPr id="13" name="Shape 811">
            <a:extLst>
              <a:ext uri="{FF2B5EF4-FFF2-40B4-BE49-F238E27FC236}">
                <a16:creationId xmlns:a16="http://schemas.microsoft.com/office/drawing/2014/main" id="{96FB927A-4131-4DB8-81F2-57379D606731}"/>
              </a:ext>
            </a:extLst>
          </p:cNvPr>
          <p:cNvCxnSpPr>
            <a:endCxn id="10" idx="1"/>
          </p:cNvCxnSpPr>
          <p:nvPr/>
        </p:nvCxnSpPr>
        <p:spPr>
          <a:xfrm>
            <a:off x="2943591" y="3537095"/>
            <a:ext cx="1371966" cy="330172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812">
            <a:extLst>
              <a:ext uri="{FF2B5EF4-FFF2-40B4-BE49-F238E27FC236}">
                <a16:creationId xmlns:a16="http://schemas.microsoft.com/office/drawing/2014/main" id="{23279B2E-865E-4314-85DC-EE3D4548F1F7}"/>
              </a:ext>
            </a:extLst>
          </p:cNvPr>
          <p:cNvCxnSpPr>
            <a:endCxn id="10" idx="1"/>
          </p:cNvCxnSpPr>
          <p:nvPr/>
        </p:nvCxnSpPr>
        <p:spPr>
          <a:xfrm rot="10800000" flipH="1">
            <a:off x="2937636" y="3867267"/>
            <a:ext cx="1377921" cy="29113"/>
          </a:xfrm>
          <a:prstGeom prst="curvedConnector4">
            <a:avLst>
              <a:gd name="adj1" fmla="val 48914"/>
              <a:gd name="adj2" fmla="val -750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813">
            <a:extLst>
              <a:ext uri="{FF2B5EF4-FFF2-40B4-BE49-F238E27FC236}">
                <a16:creationId xmlns:a16="http://schemas.microsoft.com/office/drawing/2014/main" id="{34610C9B-59A0-4814-917D-72B713F0DB2C}"/>
              </a:ext>
            </a:extLst>
          </p:cNvPr>
          <p:cNvCxnSpPr>
            <a:endCxn id="10" idx="3"/>
          </p:cNvCxnSpPr>
          <p:nvPr/>
        </p:nvCxnSpPr>
        <p:spPr>
          <a:xfrm rot="10800000" flipH="1">
            <a:off x="2923741" y="4234311"/>
            <a:ext cx="1391816" cy="245809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814">
            <a:extLst>
              <a:ext uri="{FF2B5EF4-FFF2-40B4-BE49-F238E27FC236}">
                <a16:creationId xmlns:a16="http://schemas.microsoft.com/office/drawing/2014/main" id="{D9D8FACF-B2A9-444C-B087-E52CD7F4D5FE}"/>
              </a:ext>
            </a:extLst>
          </p:cNvPr>
          <p:cNvCxnSpPr>
            <a:endCxn id="10" idx="3"/>
          </p:cNvCxnSpPr>
          <p:nvPr/>
        </p:nvCxnSpPr>
        <p:spPr>
          <a:xfrm>
            <a:off x="2937967" y="4122489"/>
            <a:ext cx="1377590" cy="111822"/>
          </a:xfrm>
          <a:prstGeom prst="curvedConnector4">
            <a:avLst>
              <a:gd name="adj1" fmla="val 48913"/>
              <a:gd name="adj2" fmla="val 4455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815">
            <a:extLst>
              <a:ext uri="{FF2B5EF4-FFF2-40B4-BE49-F238E27FC236}">
                <a16:creationId xmlns:a16="http://schemas.microsoft.com/office/drawing/2014/main" id="{348631B8-C59F-4FFB-851B-3E82D8C77881}"/>
              </a:ext>
            </a:extLst>
          </p:cNvPr>
          <p:cNvSpPr/>
          <p:nvPr/>
        </p:nvSpPr>
        <p:spPr>
          <a:xfrm>
            <a:off x="5688431" y="3537087"/>
            <a:ext cx="204455" cy="204455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18" name="Shape 816">
            <a:extLst>
              <a:ext uri="{FF2B5EF4-FFF2-40B4-BE49-F238E27FC236}">
                <a16:creationId xmlns:a16="http://schemas.microsoft.com/office/drawing/2014/main" id="{1EF6F40D-DDB3-445D-8847-E74AB4F5A177}"/>
              </a:ext>
            </a:extLst>
          </p:cNvPr>
          <p:cNvSpPr/>
          <p:nvPr/>
        </p:nvSpPr>
        <p:spPr>
          <a:xfrm>
            <a:off x="5688431" y="4122497"/>
            <a:ext cx="204455" cy="204455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cxnSp>
        <p:nvCxnSpPr>
          <p:cNvPr id="19" name="Shape 817">
            <a:extLst>
              <a:ext uri="{FF2B5EF4-FFF2-40B4-BE49-F238E27FC236}">
                <a16:creationId xmlns:a16="http://schemas.microsoft.com/office/drawing/2014/main" id="{1925604F-4E83-447C-874A-B23EE907D2D6}"/>
              </a:ext>
            </a:extLst>
          </p:cNvPr>
          <p:cNvCxnSpPr>
            <a:stCxn id="10" idx="1"/>
            <a:endCxn id="17" idx="2"/>
          </p:cNvCxnSpPr>
          <p:nvPr/>
        </p:nvCxnSpPr>
        <p:spPr>
          <a:xfrm rot="-5400000">
            <a:off x="4888064" y="3066816"/>
            <a:ext cx="227944" cy="1372958"/>
          </a:xfrm>
          <a:prstGeom prst="curved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818">
            <a:extLst>
              <a:ext uri="{FF2B5EF4-FFF2-40B4-BE49-F238E27FC236}">
                <a16:creationId xmlns:a16="http://schemas.microsoft.com/office/drawing/2014/main" id="{CDE8592B-2FC3-41C8-AD58-7E80C34CCBC3}"/>
              </a:ext>
            </a:extLst>
          </p:cNvPr>
          <p:cNvCxnSpPr>
            <a:stCxn id="10" idx="3"/>
            <a:endCxn id="18" idx="3"/>
          </p:cNvCxnSpPr>
          <p:nvPr/>
        </p:nvCxnSpPr>
        <p:spPr>
          <a:xfrm rot="-5400000" flipH="1">
            <a:off x="4985494" y="3564373"/>
            <a:ext cx="62858" cy="1402733"/>
          </a:xfrm>
          <a:prstGeom prst="curvedConnector3">
            <a:avLst>
              <a:gd name="adj1" fmla="val 21768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819">
            <a:extLst>
              <a:ext uri="{FF2B5EF4-FFF2-40B4-BE49-F238E27FC236}">
                <a16:creationId xmlns:a16="http://schemas.microsoft.com/office/drawing/2014/main" id="{62ECC6DA-74DF-437B-8861-74960AF33D34}"/>
              </a:ext>
            </a:extLst>
          </p:cNvPr>
          <p:cNvSpPr/>
          <p:nvPr/>
        </p:nvSpPr>
        <p:spPr>
          <a:xfrm>
            <a:off x="6047468" y="3539045"/>
            <a:ext cx="204455" cy="204455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22" name="Shape 820">
            <a:extLst>
              <a:ext uri="{FF2B5EF4-FFF2-40B4-BE49-F238E27FC236}">
                <a16:creationId xmlns:a16="http://schemas.microsoft.com/office/drawing/2014/main" id="{0FAEE5B4-4CEC-4A42-95B3-B67A9C47B65C}"/>
              </a:ext>
            </a:extLst>
          </p:cNvPr>
          <p:cNvSpPr/>
          <p:nvPr/>
        </p:nvSpPr>
        <p:spPr>
          <a:xfrm>
            <a:off x="6047468" y="4124454"/>
            <a:ext cx="204455" cy="204455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sp>
        <p:nvSpPr>
          <p:cNvPr id="23" name="Shape 821">
            <a:extLst>
              <a:ext uri="{FF2B5EF4-FFF2-40B4-BE49-F238E27FC236}">
                <a16:creationId xmlns:a16="http://schemas.microsoft.com/office/drawing/2014/main" id="{35BFE458-BF21-4003-B2AA-52772A8743A4}"/>
              </a:ext>
            </a:extLst>
          </p:cNvPr>
          <p:cNvSpPr/>
          <p:nvPr/>
        </p:nvSpPr>
        <p:spPr>
          <a:xfrm>
            <a:off x="6047468" y="3831750"/>
            <a:ext cx="204455" cy="204455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821" tIns="100821" rIns="100821" bIns="100821" anchor="ctr" anchorCtr="0">
            <a:noAutofit/>
          </a:bodyPr>
          <a:lstStyle/>
          <a:p>
            <a:endParaRPr sz="1985"/>
          </a:p>
        </p:txBody>
      </p:sp>
      <p:cxnSp>
        <p:nvCxnSpPr>
          <p:cNvPr id="24" name="Shape 822">
            <a:extLst>
              <a:ext uri="{FF2B5EF4-FFF2-40B4-BE49-F238E27FC236}">
                <a16:creationId xmlns:a16="http://schemas.microsoft.com/office/drawing/2014/main" id="{7CE8B2F4-2E77-41A8-9549-9181120CCBE4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>
            <a:off x="5892886" y="3639315"/>
            <a:ext cx="154499" cy="1985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823">
            <a:extLst>
              <a:ext uri="{FF2B5EF4-FFF2-40B4-BE49-F238E27FC236}">
                <a16:creationId xmlns:a16="http://schemas.microsoft.com/office/drawing/2014/main" id="{B23586D0-5767-48FB-B12C-94716B5B974C}"/>
              </a:ext>
            </a:extLst>
          </p:cNvPr>
          <p:cNvCxnSpPr>
            <a:stCxn id="17" idx="6"/>
            <a:endCxn id="23" idx="2"/>
          </p:cNvCxnSpPr>
          <p:nvPr/>
        </p:nvCxnSpPr>
        <p:spPr>
          <a:xfrm>
            <a:off x="5892886" y="3639315"/>
            <a:ext cx="154499" cy="294773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824">
            <a:extLst>
              <a:ext uri="{FF2B5EF4-FFF2-40B4-BE49-F238E27FC236}">
                <a16:creationId xmlns:a16="http://schemas.microsoft.com/office/drawing/2014/main" id="{B572AF5B-B0E3-41C6-8A65-2DFDD06E43F8}"/>
              </a:ext>
            </a:extLst>
          </p:cNvPr>
          <p:cNvCxnSpPr>
            <a:stCxn id="18" idx="6"/>
            <a:endCxn id="23" idx="2"/>
          </p:cNvCxnSpPr>
          <p:nvPr/>
        </p:nvCxnSpPr>
        <p:spPr>
          <a:xfrm rot="10800000" flipH="1">
            <a:off x="5892886" y="3933922"/>
            <a:ext cx="154499" cy="290803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825">
            <a:extLst>
              <a:ext uri="{FF2B5EF4-FFF2-40B4-BE49-F238E27FC236}">
                <a16:creationId xmlns:a16="http://schemas.microsoft.com/office/drawing/2014/main" id="{9E0CF0BB-F563-48EC-80A6-E2129815580A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>
            <a:off x="5892886" y="4224724"/>
            <a:ext cx="154499" cy="1985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826">
            <a:extLst>
              <a:ext uri="{FF2B5EF4-FFF2-40B4-BE49-F238E27FC236}">
                <a16:creationId xmlns:a16="http://schemas.microsoft.com/office/drawing/2014/main" id="{FF159896-99BA-4145-B4A3-215014FEE49E}"/>
              </a:ext>
            </a:extLst>
          </p:cNvPr>
          <p:cNvCxnSpPr>
            <a:stCxn id="21" idx="6"/>
          </p:cNvCxnSpPr>
          <p:nvPr/>
        </p:nvCxnSpPr>
        <p:spPr>
          <a:xfrm>
            <a:off x="6251923" y="3641272"/>
            <a:ext cx="402955" cy="15549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" name="Shape 827">
            <a:extLst>
              <a:ext uri="{FF2B5EF4-FFF2-40B4-BE49-F238E27FC236}">
                <a16:creationId xmlns:a16="http://schemas.microsoft.com/office/drawing/2014/main" id="{5179070D-D8D4-4763-A78D-3044CA7A6C87}"/>
              </a:ext>
            </a:extLst>
          </p:cNvPr>
          <p:cNvCxnSpPr/>
          <p:nvPr/>
        </p:nvCxnSpPr>
        <p:spPr>
          <a:xfrm>
            <a:off x="6251923" y="3933922"/>
            <a:ext cx="425121" cy="8370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Shape 828">
            <a:extLst>
              <a:ext uri="{FF2B5EF4-FFF2-40B4-BE49-F238E27FC236}">
                <a16:creationId xmlns:a16="http://schemas.microsoft.com/office/drawing/2014/main" id="{94544912-DF22-4697-B065-FC84965CA7DC}"/>
              </a:ext>
            </a:extLst>
          </p:cNvPr>
          <p:cNvCxnSpPr>
            <a:stCxn id="22" idx="6"/>
          </p:cNvCxnSpPr>
          <p:nvPr/>
        </p:nvCxnSpPr>
        <p:spPr>
          <a:xfrm rot="10800000" flipH="1">
            <a:off x="6251923" y="4139011"/>
            <a:ext cx="519078" cy="876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5555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1282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Padding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32025"/>
              </p:ext>
            </p:extLst>
          </p:nvPr>
        </p:nvGraphicFramePr>
        <p:xfrm>
          <a:off x="3667886" y="1906396"/>
          <a:ext cx="3048000" cy="296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946900" y="1924050"/>
            <a:ext cx="288798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80" dirty="0">
                <a:latin typeface="DejaVu Serif"/>
                <a:cs typeface="DejaVu Serif"/>
              </a:rPr>
              <a:t>𝑝</a:t>
            </a:r>
            <a:r>
              <a:rPr sz="1800" spc="-16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Arial"/>
                <a:cs typeface="Arial"/>
              </a:rPr>
              <a:t>=1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10870" algn="ctr">
              <a:lnSpc>
                <a:spcPct val="100000"/>
              </a:lnSpc>
            </a:pPr>
            <a:r>
              <a:rPr sz="1800" spc="-150" dirty="0">
                <a:latin typeface="DejaVu Serif"/>
                <a:cs typeface="DejaVu Serif"/>
              </a:rPr>
              <a:t>𝑛𝑜𝑢𝑡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50" dirty="0">
                <a:latin typeface="DejaVu Serif"/>
                <a:cs typeface="DejaVu Serif"/>
              </a:rPr>
              <a:t>𝑛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114" dirty="0">
                <a:latin typeface="DejaVu Serif"/>
                <a:cs typeface="DejaVu Serif"/>
              </a:rPr>
              <a:t>2𝑝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95" dirty="0">
                <a:latin typeface="DejaVu Serif"/>
                <a:cs typeface="DejaVu Serif"/>
              </a:rPr>
              <a:t>𝑓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16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  <a:p>
            <a:pPr marL="610870" algn="ctr">
              <a:lnSpc>
                <a:spcPct val="100000"/>
              </a:lnSpc>
              <a:spcBef>
                <a:spcPts val="5"/>
              </a:spcBef>
            </a:pP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150" dirty="0">
                <a:latin typeface="DejaVu Serif"/>
                <a:cs typeface="DejaVu Serif"/>
              </a:rPr>
              <a:t>6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55" dirty="0">
                <a:latin typeface="DejaVu Serif"/>
                <a:cs typeface="DejaVu Serif"/>
              </a:rPr>
              <a:t>(2 </a:t>
            </a:r>
            <a:r>
              <a:rPr sz="1800" spc="-355" dirty="0">
                <a:latin typeface="DejaVu Serif"/>
                <a:cs typeface="DejaVu Serif"/>
              </a:rPr>
              <a:t>∗ </a:t>
            </a:r>
            <a:r>
              <a:rPr sz="1800" spc="-50" dirty="0">
                <a:latin typeface="DejaVu Serif"/>
                <a:cs typeface="DejaVu Serif"/>
              </a:rPr>
              <a:t>1)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150" dirty="0">
                <a:latin typeface="DejaVu Serif"/>
                <a:cs typeface="DejaVu Serif"/>
              </a:rPr>
              <a:t>3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44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  <a:p>
            <a:pPr marL="610870" algn="ctr">
              <a:lnSpc>
                <a:spcPct val="100000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8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6</a:t>
            </a:r>
            <a:endParaRPr sz="18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Thus, Output Image </a:t>
            </a:r>
            <a:r>
              <a:rPr sz="1800" dirty="0">
                <a:latin typeface="Arial"/>
                <a:cs typeface="Arial"/>
              </a:rPr>
              <a:t>= 6 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CAB11B9-6C21-4D95-AAA5-6829895E3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CDA18CF-7FE8-49D9-9775-201FDB84F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973818"/>
            <a:ext cx="2531823" cy="2877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FCCAD7-778D-409C-B1D3-7A9D2CEE8207}"/>
              </a:ext>
            </a:extLst>
          </p:cNvPr>
          <p:cNvSpPr/>
          <p:nvPr/>
        </p:nvSpPr>
        <p:spPr>
          <a:xfrm>
            <a:off x="165100" y="5273103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https://github.com/vdumoulin/conv_arithmetic</a:t>
            </a:r>
            <a:endParaRPr lang="en-US" sz="1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1282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Padding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47488"/>
              </p:ext>
            </p:extLst>
          </p:nvPr>
        </p:nvGraphicFramePr>
        <p:xfrm>
          <a:off x="3296030" y="1509141"/>
          <a:ext cx="3810000" cy="3705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84262" y="1771650"/>
            <a:ext cx="288798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80" dirty="0">
                <a:latin typeface="DejaVu Serif"/>
                <a:cs typeface="DejaVu Serif"/>
              </a:rPr>
              <a:t>𝑝</a:t>
            </a:r>
            <a:r>
              <a:rPr sz="1800" spc="-16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Arial"/>
                <a:cs typeface="Arial"/>
              </a:rPr>
              <a:t>=2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10870" algn="ctr">
              <a:lnSpc>
                <a:spcPct val="100000"/>
              </a:lnSpc>
            </a:pPr>
            <a:r>
              <a:rPr sz="1800" spc="-150" dirty="0">
                <a:latin typeface="DejaVu Serif"/>
                <a:cs typeface="DejaVu Serif"/>
              </a:rPr>
              <a:t>𝑛𝑜𝑢𝑡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50" dirty="0">
                <a:latin typeface="DejaVu Serif"/>
                <a:cs typeface="DejaVu Serif"/>
              </a:rPr>
              <a:t>𝑛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114" dirty="0">
                <a:latin typeface="DejaVu Serif"/>
                <a:cs typeface="DejaVu Serif"/>
              </a:rPr>
              <a:t>2𝑝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95" dirty="0">
                <a:latin typeface="DejaVu Serif"/>
                <a:cs typeface="DejaVu Serif"/>
              </a:rPr>
              <a:t>𝑓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16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  <a:p>
            <a:pPr marL="610870" algn="ctr">
              <a:lnSpc>
                <a:spcPct val="100000"/>
              </a:lnSpc>
              <a:spcBef>
                <a:spcPts val="5"/>
              </a:spcBef>
            </a:pP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150" dirty="0">
                <a:latin typeface="DejaVu Serif"/>
                <a:cs typeface="DejaVu Serif"/>
              </a:rPr>
              <a:t>6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55" dirty="0">
                <a:latin typeface="DejaVu Serif"/>
                <a:cs typeface="DejaVu Serif"/>
              </a:rPr>
              <a:t>(2 </a:t>
            </a:r>
            <a:r>
              <a:rPr sz="1800" spc="-355" dirty="0">
                <a:latin typeface="DejaVu Serif"/>
                <a:cs typeface="DejaVu Serif"/>
              </a:rPr>
              <a:t>∗ </a:t>
            </a:r>
            <a:r>
              <a:rPr sz="1800" spc="-50" dirty="0">
                <a:latin typeface="DejaVu Serif"/>
                <a:cs typeface="DejaVu Serif"/>
              </a:rPr>
              <a:t>2)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150" dirty="0">
                <a:latin typeface="DejaVu Serif"/>
                <a:cs typeface="DejaVu Serif"/>
              </a:rPr>
              <a:t>3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44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  <a:p>
            <a:pPr marL="610870" algn="ctr">
              <a:lnSpc>
                <a:spcPct val="100000"/>
              </a:lnSpc>
            </a:pP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150" dirty="0">
                <a:latin typeface="DejaVu Serif"/>
                <a:cs typeface="DejaVu Serif"/>
              </a:rPr>
              <a:t>6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150" dirty="0">
                <a:latin typeface="DejaVu Serif"/>
                <a:cs typeface="DejaVu Serif"/>
              </a:rPr>
              <a:t>4 </a:t>
            </a:r>
            <a:r>
              <a:rPr sz="1800" spc="-165" dirty="0">
                <a:latin typeface="DejaVu Serif"/>
                <a:cs typeface="DejaVu Serif"/>
              </a:rPr>
              <a:t>− </a:t>
            </a:r>
            <a:r>
              <a:rPr sz="1800" spc="-150" dirty="0">
                <a:latin typeface="DejaVu Serif"/>
                <a:cs typeface="DejaVu Serif"/>
              </a:rPr>
              <a:t>3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175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  <a:p>
            <a:pPr marL="610870" algn="ctr">
              <a:lnSpc>
                <a:spcPct val="100000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8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8</a:t>
            </a:r>
            <a:endParaRPr sz="1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Thus, Output Image </a:t>
            </a:r>
            <a:r>
              <a:rPr sz="1800" dirty="0">
                <a:latin typeface="Arial"/>
                <a:cs typeface="Arial"/>
              </a:rPr>
              <a:t>= 8 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7E049CB-481E-40F7-9AD2-E953FBB9A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A4F68CC-6E61-4D04-8A77-730D7F10B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802915"/>
            <a:ext cx="2747087" cy="3196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6E4AAB-3713-4B67-AD9E-9DFF2E86A2FE}"/>
              </a:ext>
            </a:extLst>
          </p:cNvPr>
          <p:cNvSpPr/>
          <p:nvPr/>
        </p:nvSpPr>
        <p:spPr>
          <a:xfrm>
            <a:off x="165100" y="5273103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https://github.com/vdumoulin/conv_arithmetic</a:t>
            </a:r>
            <a:endParaRPr lang="en-US" sz="1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129131"/>
            <a:ext cx="6690359" cy="3405504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500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Padding</a:t>
            </a: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000" b="1" spc="-5" dirty="0">
                <a:latin typeface="Arial"/>
                <a:cs typeface="Arial"/>
              </a:rPr>
              <a:t>How </a:t>
            </a:r>
            <a:r>
              <a:rPr sz="2000" b="1" dirty="0">
                <a:latin typeface="Arial"/>
                <a:cs typeface="Arial"/>
              </a:rPr>
              <a:t>much to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pad?</a:t>
            </a:r>
            <a:endParaRPr sz="2000" dirty="0">
              <a:latin typeface="Arial"/>
              <a:cs typeface="Arial"/>
            </a:endParaRPr>
          </a:p>
          <a:p>
            <a:pPr marL="307340" indent="-307340">
              <a:lnSpc>
                <a:spcPct val="100000"/>
              </a:lnSpc>
              <a:spcBef>
                <a:spcPts val="1395"/>
              </a:spcBef>
              <a:buFont typeface="Arial"/>
              <a:buAutoNum type="arabicParenR"/>
              <a:tabLst>
                <a:tab pos="307340" algn="l"/>
              </a:tabLst>
            </a:pPr>
            <a:r>
              <a:rPr sz="2000" i="1" spc="-15" dirty="0">
                <a:latin typeface="Arial"/>
                <a:cs typeface="Arial"/>
              </a:rPr>
              <a:t>Valid </a:t>
            </a:r>
            <a:r>
              <a:rPr sz="2000" dirty="0">
                <a:latin typeface="Arial"/>
                <a:cs typeface="Arial"/>
              </a:rPr>
              <a:t>= no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padding.</a:t>
            </a:r>
          </a:p>
          <a:p>
            <a:pPr marL="818515">
              <a:lnSpc>
                <a:spcPct val="100000"/>
              </a:lnSpc>
              <a:spcBef>
                <a:spcPts val="1405"/>
              </a:spcBef>
            </a:pPr>
            <a:r>
              <a:rPr sz="2000" dirty="0">
                <a:latin typeface="Arial"/>
                <a:cs typeface="Arial"/>
              </a:rPr>
              <a:t>Follows the formula </a:t>
            </a:r>
            <a:r>
              <a:rPr sz="2000" spc="-165" dirty="0">
                <a:latin typeface="DejaVu Serif"/>
                <a:cs typeface="DejaVu Serif"/>
              </a:rPr>
              <a:t>𝑛𝑜𝑢𝑡 </a:t>
            </a:r>
            <a:r>
              <a:rPr sz="2000" spc="-180" dirty="0">
                <a:latin typeface="DejaVu Serif"/>
                <a:cs typeface="DejaVu Serif"/>
              </a:rPr>
              <a:t>= </a:t>
            </a: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− </a:t>
            </a:r>
            <a:r>
              <a:rPr sz="2000" spc="-100" dirty="0">
                <a:latin typeface="DejaVu Serif"/>
                <a:cs typeface="DejaVu Serif"/>
              </a:rPr>
              <a:t>𝑓 </a:t>
            </a:r>
            <a:r>
              <a:rPr sz="2000" spc="-180" dirty="0">
                <a:latin typeface="DejaVu Serif"/>
                <a:cs typeface="DejaVu Serif"/>
              </a:rPr>
              <a:t>+</a:t>
            </a:r>
            <a:r>
              <a:rPr sz="2000" spc="-200" dirty="0">
                <a:latin typeface="DejaVu Serif"/>
                <a:cs typeface="DejaVu Serif"/>
              </a:rPr>
              <a:t> </a:t>
            </a:r>
            <a:r>
              <a:rPr sz="2000" spc="-80" dirty="0">
                <a:latin typeface="DejaVu Serif"/>
                <a:cs typeface="DejaVu Serif"/>
              </a:rPr>
              <a:t>1</a:t>
            </a:r>
            <a:r>
              <a:rPr sz="2000" spc="-8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307340" marR="1022985" indent="-307340">
              <a:lnSpc>
                <a:spcPct val="158000"/>
              </a:lnSpc>
              <a:spcBef>
                <a:spcPts val="15"/>
              </a:spcBef>
              <a:buFont typeface="Arial"/>
              <a:buAutoNum type="arabicParenR" startAt="2"/>
              <a:tabLst>
                <a:tab pos="307340" algn="l"/>
              </a:tabLst>
            </a:pPr>
            <a:r>
              <a:rPr sz="2000" i="1" spc="-5" dirty="0">
                <a:latin typeface="Arial"/>
                <a:cs typeface="Arial"/>
              </a:rPr>
              <a:t>Same </a:t>
            </a:r>
            <a:r>
              <a:rPr sz="2000" dirty="0">
                <a:latin typeface="Arial"/>
                <a:cs typeface="Arial"/>
              </a:rPr>
              <a:t>= Output dimension is Same as input.  Follows the formula </a:t>
            </a:r>
            <a:r>
              <a:rPr sz="2000" spc="-165" dirty="0">
                <a:latin typeface="DejaVu Serif"/>
                <a:cs typeface="DejaVu Serif"/>
              </a:rPr>
              <a:t>𝑛𝑜𝑢𝑡 </a:t>
            </a:r>
            <a:r>
              <a:rPr sz="2000" spc="-180" dirty="0">
                <a:latin typeface="DejaVu Serif"/>
                <a:cs typeface="DejaVu Serif"/>
              </a:rPr>
              <a:t>= </a:t>
            </a: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+ </a:t>
            </a:r>
            <a:r>
              <a:rPr sz="2000" spc="-130" dirty="0">
                <a:latin typeface="DejaVu Serif"/>
                <a:cs typeface="DejaVu Serif"/>
              </a:rPr>
              <a:t>2𝑝 </a:t>
            </a:r>
            <a:r>
              <a:rPr sz="2000" spc="-180" dirty="0">
                <a:latin typeface="DejaVu Serif"/>
                <a:cs typeface="DejaVu Serif"/>
              </a:rPr>
              <a:t>− </a:t>
            </a:r>
            <a:r>
              <a:rPr sz="2000" spc="-100" dirty="0">
                <a:latin typeface="DejaVu Serif"/>
                <a:cs typeface="DejaVu Serif"/>
              </a:rPr>
              <a:t>𝑓 </a:t>
            </a:r>
            <a:r>
              <a:rPr sz="2000" spc="-180" dirty="0">
                <a:latin typeface="DejaVu Serif"/>
                <a:cs typeface="DejaVu Serif"/>
              </a:rPr>
              <a:t>+</a:t>
            </a:r>
            <a:r>
              <a:rPr sz="2000" spc="-265" dirty="0">
                <a:latin typeface="DejaVu Serif"/>
                <a:cs typeface="DejaVu Serif"/>
              </a:rPr>
              <a:t> </a:t>
            </a:r>
            <a:r>
              <a:rPr sz="2000" spc="-80" dirty="0">
                <a:latin typeface="DejaVu Serif"/>
                <a:cs typeface="DejaVu Serif"/>
              </a:rPr>
              <a:t>1</a:t>
            </a:r>
            <a:r>
              <a:rPr sz="2000" spc="-8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keep Output size same as input size: </a:t>
            </a: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= </a:t>
            </a: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+ </a:t>
            </a:r>
            <a:r>
              <a:rPr sz="2000" spc="-130" dirty="0">
                <a:latin typeface="DejaVu Serif"/>
                <a:cs typeface="DejaVu Serif"/>
              </a:rPr>
              <a:t>2𝑝 </a:t>
            </a:r>
            <a:r>
              <a:rPr sz="2000" spc="-180" dirty="0">
                <a:latin typeface="DejaVu Serif"/>
                <a:cs typeface="DejaVu Serif"/>
              </a:rPr>
              <a:t>− </a:t>
            </a:r>
            <a:r>
              <a:rPr sz="2000" spc="-100" dirty="0">
                <a:latin typeface="DejaVu Serif"/>
                <a:cs typeface="DejaVu Serif"/>
              </a:rPr>
              <a:t>𝑓 </a:t>
            </a:r>
            <a:r>
              <a:rPr sz="2000" spc="-180" dirty="0">
                <a:latin typeface="DejaVu Serif"/>
                <a:cs typeface="DejaVu Serif"/>
              </a:rPr>
              <a:t>+</a:t>
            </a:r>
            <a:r>
              <a:rPr sz="2000" spc="-365" dirty="0">
                <a:latin typeface="DejaVu Serif"/>
                <a:cs typeface="DejaVu Serif"/>
              </a:rPr>
              <a:t> </a:t>
            </a:r>
            <a:r>
              <a:rPr sz="2000" spc="-165" dirty="0">
                <a:latin typeface="DejaVu Serif"/>
                <a:cs typeface="DejaVu Serif"/>
              </a:rPr>
              <a:t>1</a:t>
            </a:r>
            <a:endParaRPr sz="2000" dirty="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0544" y="4764125"/>
            <a:ext cx="430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DejaVu Serif"/>
                <a:cs typeface="DejaVu Serif"/>
              </a:rPr>
              <a:t>𝑝</a:t>
            </a:r>
            <a:r>
              <a:rPr sz="2000" spc="-150" dirty="0">
                <a:latin typeface="DejaVu Serif"/>
                <a:cs typeface="DejaVu Serif"/>
              </a:rPr>
              <a:t> </a:t>
            </a:r>
            <a:r>
              <a:rPr sz="2000" spc="-180" dirty="0">
                <a:latin typeface="DejaVu Serif"/>
                <a:cs typeface="DejaVu Serif"/>
              </a:rPr>
              <a:t>=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0995" y="4741760"/>
            <a:ext cx="480695" cy="172720"/>
          </a:xfrm>
          <a:custGeom>
            <a:avLst/>
            <a:gdLst/>
            <a:ahLst/>
            <a:cxnLst/>
            <a:rect l="l" t="t" r="r" b="b"/>
            <a:pathLst>
              <a:path w="480695" h="172720">
                <a:moveTo>
                  <a:pt x="425450" y="0"/>
                </a:moveTo>
                <a:lnTo>
                  <a:pt x="423037" y="6997"/>
                </a:lnTo>
                <a:lnTo>
                  <a:pt x="432994" y="11317"/>
                </a:lnTo>
                <a:lnTo>
                  <a:pt x="441547" y="17303"/>
                </a:lnTo>
                <a:lnTo>
                  <a:pt x="462137" y="57164"/>
                </a:lnTo>
                <a:lnTo>
                  <a:pt x="464693" y="85242"/>
                </a:lnTo>
                <a:lnTo>
                  <a:pt x="464050" y="100432"/>
                </a:lnTo>
                <a:lnTo>
                  <a:pt x="454406" y="137629"/>
                </a:lnTo>
                <a:lnTo>
                  <a:pt x="423291" y="165227"/>
                </a:lnTo>
                <a:lnTo>
                  <a:pt x="425450" y="172224"/>
                </a:lnTo>
                <a:lnTo>
                  <a:pt x="458382" y="152672"/>
                </a:lnTo>
                <a:lnTo>
                  <a:pt x="476789" y="116579"/>
                </a:lnTo>
                <a:lnTo>
                  <a:pt x="480314" y="86156"/>
                </a:lnTo>
                <a:lnTo>
                  <a:pt x="479432" y="70371"/>
                </a:lnTo>
                <a:lnTo>
                  <a:pt x="466217" y="30187"/>
                </a:lnTo>
                <a:lnTo>
                  <a:pt x="437927" y="4507"/>
                </a:lnTo>
                <a:lnTo>
                  <a:pt x="425450" y="0"/>
                </a:lnTo>
                <a:close/>
              </a:path>
              <a:path w="480695" h="172720">
                <a:moveTo>
                  <a:pt x="54991" y="0"/>
                </a:moveTo>
                <a:lnTo>
                  <a:pt x="22129" y="19600"/>
                </a:lnTo>
                <a:lnTo>
                  <a:pt x="3540" y="55781"/>
                </a:lnTo>
                <a:lnTo>
                  <a:pt x="0" y="86156"/>
                </a:lnTo>
                <a:lnTo>
                  <a:pt x="883" y="101977"/>
                </a:lnTo>
                <a:lnTo>
                  <a:pt x="14224" y="142125"/>
                </a:lnTo>
                <a:lnTo>
                  <a:pt x="54991" y="172224"/>
                </a:lnTo>
                <a:lnTo>
                  <a:pt x="57150" y="165227"/>
                </a:lnTo>
                <a:lnTo>
                  <a:pt x="47339" y="160881"/>
                </a:lnTo>
                <a:lnTo>
                  <a:pt x="38862" y="154833"/>
                </a:lnTo>
                <a:lnTo>
                  <a:pt x="18303" y="114226"/>
                </a:lnTo>
                <a:lnTo>
                  <a:pt x="15748" y="85242"/>
                </a:lnTo>
                <a:lnTo>
                  <a:pt x="16388" y="70555"/>
                </a:lnTo>
                <a:lnTo>
                  <a:pt x="31722" y="24957"/>
                </a:lnTo>
                <a:lnTo>
                  <a:pt x="57404" y="6997"/>
                </a:lnTo>
                <a:lnTo>
                  <a:pt x="54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0144" y="4683353"/>
            <a:ext cx="38354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30" dirty="0">
                <a:latin typeface="DejaVu Serif"/>
                <a:cs typeface="DejaVu Serif"/>
              </a:rPr>
              <a:t>𝑓</a:t>
            </a:r>
            <a:r>
              <a:rPr sz="1450" spc="-150" dirty="0">
                <a:latin typeface="DejaVu Serif"/>
                <a:cs typeface="DejaVu Serif"/>
              </a:rPr>
              <a:t>−</a:t>
            </a:r>
            <a:r>
              <a:rPr sz="1450" spc="-80" dirty="0">
                <a:latin typeface="DejaVu Serif"/>
                <a:cs typeface="DejaVu Serif"/>
              </a:rPr>
              <a:t>1</a:t>
            </a:r>
            <a:endParaRPr sz="145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3588" y="4960721"/>
            <a:ext cx="13335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-80" dirty="0">
                <a:latin typeface="DejaVu Serif"/>
                <a:cs typeface="DejaVu Serif"/>
              </a:rPr>
              <a:t>2</a:t>
            </a:r>
            <a:endParaRPr sz="145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64739" y="4957533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2063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49597" y="4764125"/>
            <a:ext cx="3435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Thus, </a:t>
            </a:r>
            <a:r>
              <a:rPr sz="2000" spc="-5" dirty="0">
                <a:latin typeface="Arial"/>
                <a:cs typeface="Arial"/>
              </a:rPr>
              <a:t>filters </a:t>
            </a:r>
            <a:r>
              <a:rPr sz="2000" dirty="0">
                <a:latin typeface="Arial"/>
                <a:cs typeface="Arial"/>
              </a:rPr>
              <a:t>are generally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odd.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ADDA1EF-5CCC-4029-9D4A-DA0BB16F4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9188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b="1" dirty="0">
                <a:latin typeface="Arial"/>
                <a:cs typeface="Arial"/>
              </a:rPr>
              <a:t>Strided Convolution: </a:t>
            </a:r>
            <a:r>
              <a:rPr sz="2000" dirty="0">
                <a:latin typeface="Arial"/>
                <a:cs typeface="Arial"/>
              </a:rPr>
              <a:t>Shifting of </a:t>
            </a:r>
            <a:r>
              <a:rPr sz="2000" spc="-5" dirty="0">
                <a:latin typeface="Arial"/>
                <a:cs typeface="Arial"/>
              </a:rPr>
              <a:t>filter </a:t>
            </a:r>
            <a:r>
              <a:rPr sz="2000" dirty="0">
                <a:latin typeface="Arial"/>
                <a:cs typeface="Arial"/>
              </a:rPr>
              <a:t>by </a:t>
            </a:r>
            <a:r>
              <a:rPr sz="2000" spc="-275" dirty="0">
                <a:latin typeface="DejaVu Serif"/>
                <a:cs typeface="DejaVu Serif"/>
              </a:rPr>
              <a:t>𝑠 </a:t>
            </a:r>
            <a:r>
              <a:rPr sz="2000" dirty="0">
                <a:latin typeface="Arial"/>
                <a:cs typeface="Arial"/>
              </a:rPr>
              <a:t>pixels during convolution. </a:t>
            </a:r>
            <a:r>
              <a:rPr sz="2000" spc="-45" dirty="0">
                <a:latin typeface="Arial"/>
                <a:cs typeface="Arial"/>
              </a:rPr>
              <a:t>Here,</a:t>
            </a:r>
            <a:r>
              <a:rPr sz="2000" spc="-45" dirty="0">
                <a:latin typeface="DejaVu Serif"/>
                <a:cs typeface="DejaVu Serif"/>
              </a:rPr>
              <a:t>𝑠 </a:t>
            </a:r>
            <a:r>
              <a:rPr sz="2000" spc="-180" dirty="0">
                <a:latin typeface="DejaVu Serif"/>
                <a:cs typeface="DejaVu Serif"/>
              </a:rPr>
              <a:t>=</a:t>
            </a:r>
            <a:r>
              <a:rPr sz="2000" spc="-405" dirty="0">
                <a:latin typeface="DejaVu Serif"/>
                <a:cs typeface="DejaVu Serif"/>
              </a:rPr>
              <a:t> </a:t>
            </a:r>
            <a:r>
              <a:rPr sz="2000" spc="-80" dirty="0">
                <a:latin typeface="DejaVu Serif"/>
                <a:cs typeface="DejaVu Serif"/>
              </a:rPr>
              <a:t>2</a:t>
            </a:r>
            <a:r>
              <a:rPr sz="2000" spc="-8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8277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4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4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24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E92983C2-429D-42BC-931E-231B26A64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3196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68AD6865-DE0A-49C3-8621-37416DC57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2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8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1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47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7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C9FE74A8-58F9-4379-B764-916D51068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45D59-94F6-41EA-B4AF-5E0B3305783D}"/>
              </a:ext>
            </a:extLst>
          </p:cNvPr>
          <p:cNvSpPr/>
          <p:nvPr/>
        </p:nvSpPr>
        <p:spPr>
          <a:xfrm>
            <a:off x="4065887" y="4438650"/>
            <a:ext cx="5652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convention: stop moving if filter goes out of image border.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5400" algn="r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2540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2540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EEBA2A54-4257-4EAC-9A22-23729C3D0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FCB93980-83E6-4C05-A4F5-EA5CA8304A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ts val="475"/>
                        </a:lnSpc>
                        <a:spcBef>
                          <a:spcPts val="21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9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ts val="434"/>
                        </a:lnSpc>
                        <a:spcBef>
                          <a:spcPts val="29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ts val="175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96FC73D7-42ED-46E7-B6CD-33E8C30B70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3256F-0B63-458E-874E-88785D4E5F17}"/>
              </a:ext>
            </a:extLst>
          </p:cNvPr>
          <p:cNvSpPr/>
          <p:nvPr/>
        </p:nvSpPr>
        <p:spPr>
          <a:xfrm>
            <a:off x="4065887" y="4438650"/>
            <a:ext cx="5652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convention: stop moving if filter goes out of image border.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232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6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172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3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6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17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3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6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17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53FAE783-2344-4EAC-B05C-1588D280F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7" y="313440"/>
            <a:ext cx="8655261" cy="592282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1" y="1241848"/>
            <a:ext cx="8823325" cy="37814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idea then inspired an ANN architecture that would become CNN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Famously implemented in the 1998 paper by Yann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LeNet-5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was first used to classify the MNIST data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52095" y="5108904"/>
            <a:ext cx="4453678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3" dirty="0">
                <a:hlinkClick r:id="rId3"/>
              </a:rPr>
              <a:t>https://en.wikipedia.org/wiki/Convolutional_neural_network</a:t>
            </a:r>
            <a:r>
              <a:rPr lang="en-US" sz="993" dirty="0"/>
              <a:t> </a:t>
            </a:r>
          </a:p>
          <a:p>
            <a:r>
              <a:rPr lang="en-US" sz="993" dirty="0">
                <a:hlinkClick r:id="rId2"/>
              </a:rPr>
              <a:t>http://yann.lecun.com/exdb/lenet/</a:t>
            </a:r>
            <a:endParaRPr lang="en-US" sz="993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533CF-1D85-498E-AFE7-E82C08AFA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97" y="3196113"/>
            <a:ext cx="2665136" cy="1665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C15EC7-ADD6-41D4-8D75-4CA2DDC5F38E}"/>
              </a:ext>
            </a:extLst>
          </p:cNvPr>
          <p:cNvSpPr/>
          <p:nvPr/>
        </p:nvSpPr>
        <p:spPr>
          <a:xfrm>
            <a:off x="6403897" y="4861823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http://yann.lecun.com/exdb/lenet/</a:t>
            </a:r>
            <a:endParaRPr lang="en-US" sz="1050" dirty="0"/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99D0F8BC-B6E6-462B-83E9-FFDC3857C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1" y="3441315"/>
            <a:ext cx="5592688" cy="15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29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457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292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412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45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29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41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457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-1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29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412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E65167C5-FFD7-4E52-B1E4-14A410842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3544" y="2753359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8778" y="2753359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3298" y="2447924"/>
          <a:ext cx="1219200" cy="110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10298" y="2295524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0562" y="1990724"/>
          <a:ext cx="2742561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89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-525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2700" spc="135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4FED810-F417-4887-A946-9E30E02AABF2}"/>
              </a:ext>
            </a:extLst>
          </p:cNvPr>
          <p:cNvSpPr/>
          <p:nvPr/>
        </p:nvSpPr>
        <p:spPr>
          <a:xfrm>
            <a:off x="4065887" y="4438650"/>
            <a:ext cx="5652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convention: stop moving if filter goes out of image border.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E381238-D42F-4BB4-A536-641A13048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0805" y="2462401"/>
            <a:ext cx="140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4193" y="2418731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83464"/>
              </p:ext>
            </p:extLst>
          </p:nvPr>
        </p:nvGraphicFramePr>
        <p:xfrm>
          <a:off x="4037147" y="2214983"/>
          <a:ext cx="922401" cy="94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89640"/>
              </p:ext>
            </p:extLst>
          </p:nvPr>
        </p:nvGraphicFramePr>
        <p:xfrm>
          <a:off x="6125922" y="2132837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05733"/>
              </p:ext>
            </p:extLst>
          </p:nvPr>
        </p:nvGraphicFramePr>
        <p:xfrm>
          <a:off x="891924" y="1714505"/>
          <a:ext cx="2213480" cy="2202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72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89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-525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2700" spc="135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72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976878" y="3777741"/>
            <a:ext cx="2257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Here,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Stride(S)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=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878" y="4116069"/>
            <a:ext cx="1377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Thus, </a:t>
            </a:r>
            <a:r>
              <a:rPr sz="1800" spc="-150" dirty="0">
                <a:latin typeface="DejaVu Serif"/>
                <a:cs typeface="DejaVu Serif"/>
              </a:rPr>
              <a:t>𝑛𝑜𝑢𝑡</a:t>
            </a:r>
            <a:r>
              <a:rPr sz="1800" spc="-100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256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5" y="10159"/>
                </a:lnTo>
                <a:lnTo>
                  <a:pt x="53085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4982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0011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0" y="10159"/>
                </a:moveTo>
                <a:lnTo>
                  <a:pt x="52959" y="10159"/>
                </a:lnTo>
                <a:lnTo>
                  <a:pt x="52959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0362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64529" y="4291380"/>
            <a:ext cx="106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40" dirty="0">
                <a:latin typeface="DejaVu Serif"/>
                <a:cs typeface="DejaVu Serif"/>
              </a:rPr>
              <a:t>𝑠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88304" y="4290694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5989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76494" y="3981957"/>
            <a:ext cx="108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latin typeface="DejaVu Serif"/>
                <a:cs typeface="DejaVu Serif"/>
              </a:rPr>
              <a:t>𝑛+2𝑝−𝑓 </a:t>
            </a:r>
            <a:r>
              <a:rPr sz="2700" spc="-247" baseline="-32407" dirty="0">
                <a:latin typeface="DejaVu Serif"/>
                <a:cs typeface="DejaVu Serif"/>
              </a:rPr>
              <a:t>+</a:t>
            </a:r>
            <a:r>
              <a:rPr sz="2700" spc="-284" baseline="-32407" dirty="0">
                <a:latin typeface="DejaVu Serif"/>
                <a:cs typeface="DejaVu Serif"/>
              </a:rPr>
              <a:t> </a:t>
            </a:r>
            <a:r>
              <a:rPr sz="2700" spc="-225" baseline="-32407" dirty="0">
                <a:latin typeface="DejaVu Serif"/>
                <a:cs typeface="DejaVu Serif"/>
              </a:rPr>
              <a:t>1</a:t>
            </a:r>
            <a:endParaRPr sz="2700" baseline="-32407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3756" y="4116069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26856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6" y="10159"/>
                </a:lnTo>
                <a:lnTo>
                  <a:pt x="5308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69275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5553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2959" y="10159"/>
                </a:lnTo>
                <a:lnTo>
                  <a:pt x="52959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886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08595" y="429138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2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13829" y="4290694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5">
                <a:moveTo>
                  <a:pt x="0" y="0"/>
                </a:moveTo>
                <a:lnTo>
                  <a:pt x="71018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02271" y="3981957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4" dirty="0">
                <a:latin typeface="DejaVu Serif"/>
                <a:cs typeface="DejaVu Serif"/>
              </a:rPr>
              <a:t>7+2∗0−3 </a:t>
            </a:r>
            <a:r>
              <a:rPr sz="2700" spc="-247" baseline="-32407" dirty="0">
                <a:latin typeface="DejaVu Serif"/>
                <a:cs typeface="DejaVu Serif"/>
              </a:rPr>
              <a:t>+ </a:t>
            </a:r>
            <a:r>
              <a:rPr sz="2700" spc="-225" baseline="-32407" dirty="0">
                <a:latin typeface="DejaVu Serif"/>
                <a:cs typeface="DejaVu Serif"/>
              </a:rPr>
              <a:t>1</a:t>
            </a:r>
            <a:endParaRPr sz="2700" baseline="-32407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9002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5" y="10159"/>
                </a:lnTo>
                <a:lnTo>
                  <a:pt x="53085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2443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29828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2958" y="10159"/>
                </a:lnTo>
                <a:lnTo>
                  <a:pt x="52958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40178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76818" y="429138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2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88120" y="429069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58302" y="4116069"/>
            <a:ext cx="84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800" spc="-165" dirty="0">
                <a:latin typeface="DejaVu Serif"/>
                <a:cs typeface="DejaVu Serif"/>
              </a:rPr>
              <a:t>=	</a:t>
            </a:r>
            <a:r>
              <a:rPr sz="1950" spc="-97" baseline="44871" dirty="0">
                <a:latin typeface="DejaVu Serif"/>
                <a:cs typeface="DejaVu Serif"/>
              </a:rPr>
              <a:t>4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20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9868" y="4990083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60">
                <a:moveTo>
                  <a:pt x="0" y="10160"/>
                </a:moveTo>
                <a:lnTo>
                  <a:pt x="56133" y="10160"/>
                </a:lnTo>
                <a:lnTo>
                  <a:pt x="5613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25081" y="4545583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0"/>
                </a:lnTo>
              </a:path>
            </a:pathLst>
          </a:custGeom>
          <a:ln w="2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86144" y="4990083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60">
                <a:moveTo>
                  <a:pt x="0" y="10160"/>
                </a:moveTo>
                <a:lnTo>
                  <a:pt x="56133" y="10160"/>
                </a:lnTo>
                <a:lnTo>
                  <a:pt x="5613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7065" y="4545583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0"/>
                </a:lnTo>
              </a:path>
            </a:pathLst>
          </a:custGeom>
          <a:ln w="2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35928" y="442396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erif"/>
                <a:cs typeface="DejaVu Serif"/>
              </a:rPr>
              <a:t>4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47484" y="477227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2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14364" y="4598009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  <a:tab pos="1012190" algn="l"/>
              </a:tabLst>
            </a:pPr>
            <a:r>
              <a:rPr sz="1800" spc="-165" dirty="0">
                <a:latin typeface="DejaVu Serif"/>
                <a:cs typeface="DejaVu Serif"/>
              </a:rPr>
              <a:t>=	</a:t>
            </a:r>
            <a:r>
              <a:rPr sz="2700" spc="-225" baseline="-37037" dirty="0">
                <a:latin typeface="DejaVu Serif"/>
                <a:cs typeface="DejaVu Serif"/>
              </a:rPr>
              <a:t>2</a:t>
            </a:r>
            <a:r>
              <a:rPr sz="2700" spc="-247" baseline="-37037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150" dirty="0">
                <a:latin typeface="DejaVu Serif"/>
                <a:cs typeface="DejaVu Serif"/>
              </a:rPr>
              <a:t>1	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150" dirty="0">
                <a:latin typeface="DejaVu Serif"/>
                <a:cs typeface="DejaVu Serif"/>
              </a:rPr>
              <a:t> 3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4882" y="4990083"/>
            <a:ext cx="490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input image is </a:t>
            </a:r>
            <a:r>
              <a:rPr sz="1800" spc="-10" dirty="0">
                <a:latin typeface="Arial"/>
                <a:cs typeface="Arial"/>
              </a:rPr>
              <a:t>6x6 </a:t>
            </a:r>
            <a:r>
              <a:rPr sz="1800" spc="-5" dirty="0">
                <a:latin typeface="Arial"/>
                <a:cs typeface="Arial"/>
              </a:rPr>
              <a:t>then Output Image </a:t>
            </a:r>
            <a:r>
              <a:rPr sz="1800" spc="-15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F8D288-AF65-49FC-9F80-58678F43FF09}"/>
              </a:ext>
            </a:extLst>
          </p:cNvPr>
          <p:cNvSpPr/>
          <p:nvPr/>
        </p:nvSpPr>
        <p:spPr>
          <a:xfrm>
            <a:off x="4741683" y="1383771"/>
            <a:ext cx="4185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if input image (n*n), filter size (f*f), padding = f, stride = s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output shape = (floor((n+2p-f)/s) + 1) * (floor((n+2p-f)/s) + 1)</a:t>
            </a: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A4671AE4-F900-4B1B-808D-644F982EB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2565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Arial"/>
                <a:cs typeface="Arial"/>
              </a:rPr>
              <a:t>Strided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877" y="3777741"/>
            <a:ext cx="26934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Here,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Stride(S)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=</a:t>
            </a:r>
            <a:r>
              <a:rPr lang="en-US" sz="1800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878" y="4116069"/>
            <a:ext cx="1377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Thus, </a:t>
            </a:r>
            <a:r>
              <a:rPr sz="1800" spc="-150" dirty="0">
                <a:latin typeface="DejaVu Serif"/>
                <a:cs typeface="DejaVu Serif"/>
              </a:rPr>
              <a:t>𝑛𝑜𝑢𝑡</a:t>
            </a:r>
            <a:r>
              <a:rPr sz="1800" spc="-100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256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5" y="10159"/>
                </a:lnTo>
                <a:lnTo>
                  <a:pt x="53085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4982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0011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0" y="10159"/>
                </a:moveTo>
                <a:lnTo>
                  <a:pt x="52959" y="10159"/>
                </a:lnTo>
                <a:lnTo>
                  <a:pt x="52959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0362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64529" y="4291380"/>
            <a:ext cx="106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40" dirty="0">
                <a:latin typeface="DejaVu Serif"/>
                <a:cs typeface="DejaVu Serif"/>
              </a:rPr>
              <a:t>𝑠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88304" y="4290694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5989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76494" y="3981957"/>
            <a:ext cx="108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latin typeface="DejaVu Serif"/>
                <a:cs typeface="DejaVu Serif"/>
              </a:rPr>
              <a:t>𝑛+2𝑝−𝑓 </a:t>
            </a:r>
            <a:r>
              <a:rPr sz="2700" spc="-247" baseline="-32407" dirty="0">
                <a:latin typeface="DejaVu Serif"/>
                <a:cs typeface="DejaVu Serif"/>
              </a:rPr>
              <a:t>+</a:t>
            </a:r>
            <a:r>
              <a:rPr sz="2700" spc="-284" baseline="-32407" dirty="0">
                <a:latin typeface="DejaVu Serif"/>
                <a:cs typeface="DejaVu Serif"/>
              </a:rPr>
              <a:t> </a:t>
            </a:r>
            <a:r>
              <a:rPr sz="2700" spc="-225" baseline="-32407" dirty="0">
                <a:latin typeface="DejaVu Serif"/>
                <a:cs typeface="DejaVu Serif"/>
              </a:rPr>
              <a:t>1</a:t>
            </a:r>
            <a:endParaRPr sz="2700" baseline="-32407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3756" y="4116069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26856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6" y="10159"/>
                </a:lnTo>
                <a:lnTo>
                  <a:pt x="5308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69275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5553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2959" y="10159"/>
                </a:lnTo>
                <a:lnTo>
                  <a:pt x="52959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886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08595" y="429138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2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13829" y="4290694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5">
                <a:moveTo>
                  <a:pt x="0" y="0"/>
                </a:moveTo>
                <a:lnTo>
                  <a:pt x="71018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02271" y="3981957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4" dirty="0">
                <a:latin typeface="DejaVu Serif"/>
                <a:cs typeface="DejaVu Serif"/>
              </a:rPr>
              <a:t>7+2∗0−3 </a:t>
            </a:r>
            <a:r>
              <a:rPr sz="2700" spc="-247" baseline="-32407" dirty="0">
                <a:latin typeface="DejaVu Serif"/>
                <a:cs typeface="DejaVu Serif"/>
              </a:rPr>
              <a:t>+ </a:t>
            </a:r>
            <a:r>
              <a:rPr sz="2700" spc="-225" baseline="-32407" dirty="0">
                <a:latin typeface="DejaVu Serif"/>
                <a:cs typeface="DejaVu Serif"/>
              </a:rPr>
              <a:t>1</a:t>
            </a:r>
            <a:endParaRPr sz="2700" baseline="-32407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90025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085" y="10159"/>
                </a:lnTo>
                <a:lnTo>
                  <a:pt x="53085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32443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29828" y="4468113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2958" y="10159"/>
                </a:lnTo>
                <a:lnTo>
                  <a:pt x="52958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40178" y="410362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489"/>
                </a:lnTo>
              </a:path>
            </a:pathLst>
          </a:custGeom>
          <a:ln w="20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76818" y="429138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2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88120" y="429069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58302" y="4116069"/>
            <a:ext cx="84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800" spc="-165" dirty="0">
                <a:latin typeface="DejaVu Serif"/>
                <a:cs typeface="DejaVu Serif"/>
              </a:rPr>
              <a:t>=	</a:t>
            </a:r>
            <a:r>
              <a:rPr sz="1950" spc="-97" baseline="44871" dirty="0">
                <a:latin typeface="DejaVu Serif"/>
                <a:cs typeface="DejaVu Serif"/>
              </a:rPr>
              <a:t>4 </a:t>
            </a: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-200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1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9868" y="4990083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60">
                <a:moveTo>
                  <a:pt x="0" y="10160"/>
                </a:moveTo>
                <a:lnTo>
                  <a:pt x="56133" y="10160"/>
                </a:lnTo>
                <a:lnTo>
                  <a:pt x="5613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25081" y="4545583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0"/>
                </a:lnTo>
              </a:path>
            </a:pathLst>
          </a:custGeom>
          <a:ln w="2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86144" y="4990083"/>
            <a:ext cx="56515" cy="10160"/>
          </a:xfrm>
          <a:custGeom>
            <a:avLst/>
            <a:gdLst/>
            <a:ahLst/>
            <a:cxnLst/>
            <a:rect l="l" t="t" r="r" b="b"/>
            <a:pathLst>
              <a:path w="56515" h="10160">
                <a:moveTo>
                  <a:pt x="0" y="10160"/>
                </a:moveTo>
                <a:lnTo>
                  <a:pt x="56133" y="10160"/>
                </a:lnTo>
                <a:lnTo>
                  <a:pt x="56133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7065" y="4545583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500"/>
                </a:lnTo>
              </a:path>
            </a:pathLst>
          </a:custGeom>
          <a:ln w="2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35928" y="442396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erif"/>
                <a:cs typeface="DejaVu Serif"/>
              </a:rPr>
              <a:t>4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47484" y="477227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2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14364" y="4598009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  <a:tab pos="1012190" algn="l"/>
              </a:tabLst>
            </a:pPr>
            <a:r>
              <a:rPr sz="1800" spc="-165" dirty="0">
                <a:latin typeface="DejaVu Serif"/>
                <a:cs typeface="DejaVu Serif"/>
              </a:rPr>
              <a:t>=	</a:t>
            </a:r>
            <a:r>
              <a:rPr sz="2700" spc="-225" baseline="-37037" dirty="0">
                <a:latin typeface="DejaVu Serif"/>
                <a:cs typeface="DejaVu Serif"/>
              </a:rPr>
              <a:t>2</a:t>
            </a:r>
            <a:r>
              <a:rPr sz="2700" spc="-247" baseline="-37037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150" dirty="0">
                <a:latin typeface="DejaVu Serif"/>
                <a:cs typeface="DejaVu Serif"/>
              </a:rPr>
              <a:t>1	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150" dirty="0">
                <a:latin typeface="DejaVu Serif"/>
                <a:cs typeface="DejaVu Serif"/>
              </a:rPr>
              <a:t> 3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9840" y="4806441"/>
            <a:ext cx="5545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input image is </a:t>
            </a:r>
            <a:r>
              <a:rPr sz="1800" spc="-10" dirty="0">
                <a:latin typeface="Arial"/>
                <a:cs typeface="Arial"/>
              </a:rPr>
              <a:t>6x6 </a:t>
            </a:r>
            <a:r>
              <a:rPr sz="1800" spc="-5" dirty="0">
                <a:latin typeface="Arial"/>
                <a:cs typeface="Arial"/>
              </a:rPr>
              <a:t>then Output Image </a:t>
            </a:r>
            <a:r>
              <a:rPr sz="1800" spc="-15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be still </a:t>
            </a:r>
            <a:r>
              <a:rPr sz="1800" spc="-10" dirty="0">
                <a:latin typeface="Arial"/>
                <a:cs typeface="Arial"/>
              </a:rPr>
              <a:t>2x2 </a:t>
            </a:r>
            <a:r>
              <a:rPr sz="1800" dirty="0">
                <a:latin typeface="Arial"/>
                <a:cs typeface="Arial"/>
              </a:rPr>
              <a:t>if  </a:t>
            </a:r>
            <a:r>
              <a:rPr sz="1800" spc="-5" dirty="0">
                <a:latin typeface="Arial"/>
                <a:cs typeface="Arial"/>
              </a:rPr>
              <a:t>all other </a:t>
            </a:r>
            <a:r>
              <a:rPr sz="1800" dirty="0">
                <a:latin typeface="Arial"/>
                <a:cs typeface="Arial"/>
              </a:rPr>
              <a:t>factors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constant.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F3CAC4DC-9C8F-495B-AE39-71D25FA04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C950674D-8E39-443A-94F1-9354DEA29A18}"/>
              </a:ext>
            </a:extLst>
          </p:cNvPr>
          <p:cNvSpPr txBox="1"/>
          <p:nvPr/>
        </p:nvSpPr>
        <p:spPr>
          <a:xfrm>
            <a:off x="3400805" y="2462401"/>
            <a:ext cx="140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5" name="object 6">
            <a:extLst>
              <a:ext uri="{FF2B5EF4-FFF2-40B4-BE49-F238E27FC236}">
                <a16:creationId xmlns:a16="http://schemas.microsoft.com/office/drawing/2014/main" id="{BD7E8BF5-CA92-408D-A77D-790281CB6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47386"/>
              </p:ext>
            </p:extLst>
          </p:nvPr>
        </p:nvGraphicFramePr>
        <p:xfrm>
          <a:off x="4037147" y="2214983"/>
          <a:ext cx="922401" cy="94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object 7">
            <a:extLst>
              <a:ext uri="{FF2B5EF4-FFF2-40B4-BE49-F238E27FC236}">
                <a16:creationId xmlns:a16="http://schemas.microsoft.com/office/drawing/2014/main" id="{9D614A26-6598-4C2F-96BF-6DA09B511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54082"/>
              </p:ext>
            </p:extLst>
          </p:nvPr>
        </p:nvGraphicFramePr>
        <p:xfrm>
          <a:off x="6125922" y="2132837"/>
          <a:ext cx="12573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object 8">
            <a:extLst>
              <a:ext uri="{FF2B5EF4-FFF2-40B4-BE49-F238E27FC236}">
                <a16:creationId xmlns:a16="http://schemas.microsoft.com/office/drawing/2014/main" id="{7E37C8C1-F51B-466B-AD7D-C69B9B5E2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5623"/>
              </p:ext>
            </p:extLst>
          </p:nvPr>
        </p:nvGraphicFramePr>
        <p:xfrm>
          <a:off x="891924" y="1714505"/>
          <a:ext cx="2213480" cy="2202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72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89" baseline="-32407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30"/>
                        </a:lnSpc>
                      </a:pPr>
                      <a:r>
                        <a:rPr sz="2700" spc="-7" baseline="-32407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-525" baseline="-324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2700" spc="135" baseline="-32407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72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2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89" baseline="-293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515"/>
                        </a:lnSpc>
                      </a:pPr>
                      <a:r>
                        <a:rPr sz="2700" spc="-7" baseline="-2932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25" baseline="-29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2700" spc="135" baseline="-2932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166BA91-4822-4945-A6D4-3A8E2B043451}"/>
              </a:ext>
            </a:extLst>
          </p:cNvPr>
          <p:cNvSpPr/>
          <p:nvPr/>
        </p:nvSpPr>
        <p:spPr>
          <a:xfrm>
            <a:off x="4741683" y="1383771"/>
            <a:ext cx="4185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if input image (n*n), filter size (f*f), padding = f, stride = s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output shape = (floor((n+2p-f)/s) + 1) * (floor((n+2p-f)/s) + 1)</a:t>
            </a: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F2083095-0CA6-4B18-807E-ED7DB12BE316}"/>
              </a:ext>
            </a:extLst>
          </p:cNvPr>
          <p:cNvSpPr txBox="1"/>
          <p:nvPr/>
        </p:nvSpPr>
        <p:spPr>
          <a:xfrm>
            <a:off x="5354193" y="2418731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1306830"/>
            <a:ext cx="8131809" cy="1808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>
              <a:lnSpc>
                <a:spcPct val="100000"/>
              </a:lnSpc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 </a:t>
            </a:r>
            <a:r>
              <a:rPr sz="20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𝑓 </a:t>
            </a:r>
            <a:r>
              <a:rPr sz="20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𝑓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padding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𝑝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stride of </a:t>
            </a:r>
            <a:r>
              <a:rPr sz="20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pixels,</a:t>
            </a: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 dimension is given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</p:txBody>
      </p:sp>
      <p:sp>
        <p:nvSpPr>
          <p:cNvPr id="4" name="object 4"/>
          <p:cNvSpPr/>
          <p:nvPr/>
        </p:nvSpPr>
        <p:spPr>
          <a:xfrm>
            <a:off x="4746371" y="4228083"/>
            <a:ext cx="64135" cy="12700"/>
          </a:xfrm>
          <a:custGeom>
            <a:avLst/>
            <a:gdLst/>
            <a:ahLst/>
            <a:cxnLst/>
            <a:rect l="l" t="t" r="r" b="b"/>
            <a:pathLst>
              <a:path w="64135" h="12700">
                <a:moveTo>
                  <a:pt x="0" y="12700"/>
                </a:moveTo>
                <a:lnTo>
                  <a:pt x="63753" y="12700"/>
                </a:lnTo>
                <a:lnTo>
                  <a:pt x="6375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7678" y="3598163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ln w="2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9364" y="4228083"/>
            <a:ext cx="64135" cy="12700"/>
          </a:xfrm>
          <a:custGeom>
            <a:avLst/>
            <a:gdLst/>
            <a:ahLst/>
            <a:cxnLst/>
            <a:rect l="l" t="t" r="r" b="b"/>
            <a:pathLst>
              <a:path w="64135" h="12700">
                <a:moveTo>
                  <a:pt x="0" y="12700"/>
                </a:moveTo>
                <a:lnTo>
                  <a:pt x="63754" y="12700"/>
                </a:lnTo>
                <a:lnTo>
                  <a:pt x="6375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1555" y="3598163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96260" y="3533901"/>
            <a:ext cx="1208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+ </a:t>
            </a:r>
            <a:r>
              <a:rPr sz="2000" spc="-130" dirty="0">
                <a:latin typeface="DejaVu Serif"/>
                <a:cs typeface="DejaVu Serif"/>
              </a:rPr>
              <a:t>2𝑝 </a:t>
            </a:r>
            <a:r>
              <a:rPr sz="2000" spc="-180" dirty="0">
                <a:latin typeface="DejaVu Serif"/>
                <a:cs typeface="DejaVu Serif"/>
              </a:rPr>
              <a:t>−</a:t>
            </a:r>
            <a:r>
              <a:rPr sz="2000" spc="-425" dirty="0">
                <a:latin typeface="DejaVu Serif"/>
                <a:cs typeface="DejaVu Serif"/>
              </a:rPr>
              <a:t> </a:t>
            </a:r>
            <a:r>
              <a:rPr sz="2000" spc="-100" dirty="0">
                <a:latin typeface="DejaVu Serif"/>
                <a:cs typeface="DejaVu Serif"/>
              </a:rPr>
              <a:t>𝑓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9659" y="3896613"/>
            <a:ext cx="143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9" dirty="0">
                <a:latin typeface="DejaVu Serif"/>
                <a:cs typeface="DejaVu Serif"/>
              </a:rPr>
              <a:t>𝑠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8579" y="3919727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>
                <a:moveTo>
                  <a:pt x="0" y="0"/>
                </a:moveTo>
                <a:lnTo>
                  <a:pt x="1188720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41621" y="3725925"/>
            <a:ext cx="7461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2000" spc="-180" dirty="0">
                <a:latin typeface="DejaVu Serif"/>
                <a:cs typeface="DejaVu Serif"/>
              </a:rPr>
              <a:t>+</a:t>
            </a:r>
            <a:r>
              <a:rPr sz="2000" spc="-190" dirty="0">
                <a:latin typeface="DejaVu Serif"/>
                <a:cs typeface="DejaVu Serif"/>
              </a:rPr>
              <a:t> </a:t>
            </a:r>
            <a:r>
              <a:rPr sz="2000" spc="-165" dirty="0">
                <a:latin typeface="DejaVu Serif"/>
                <a:cs typeface="DejaVu Serif"/>
              </a:rPr>
              <a:t>1</a:t>
            </a:r>
            <a:r>
              <a:rPr sz="2000" dirty="0">
                <a:latin typeface="DejaVu Serif"/>
                <a:cs typeface="DejaVu Serif"/>
              </a:rPr>
              <a:t>	</a:t>
            </a:r>
            <a:r>
              <a:rPr sz="2000" spc="-395" dirty="0">
                <a:latin typeface="DejaVu Serif"/>
                <a:cs typeface="DejaVu Serif"/>
              </a:rPr>
              <a:t>∗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64731" y="4228083"/>
            <a:ext cx="64135" cy="12700"/>
          </a:xfrm>
          <a:custGeom>
            <a:avLst/>
            <a:gdLst/>
            <a:ahLst/>
            <a:cxnLst/>
            <a:rect l="l" t="t" r="r" b="b"/>
            <a:pathLst>
              <a:path w="64134" h="12700">
                <a:moveTo>
                  <a:pt x="0" y="12700"/>
                </a:moveTo>
                <a:lnTo>
                  <a:pt x="63753" y="12700"/>
                </a:lnTo>
                <a:lnTo>
                  <a:pt x="6375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6039" y="3598163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ln w="248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7723" y="4228083"/>
            <a:ext cx="64135" cy="12700"/>
          </a:xfrm>
          <a:custGeom>
            <a:avLst/>
            <a:gdLst/>
            <a:ahLst/>
            <a:cxnLst/>
            <a:rect l="l" t="t" r="r" b="b"/>
            <a:pathLst>
              <a:path w="64135" h="12700">
                <a:moveTo>
                  <a:pt x="0" y="12700"/>
                </a:moveTo>
                <a:lnTo>
                  <a:pt x="63753" y="12700"/>
                </a:lnTo>
                <a:lnTo>
                  <a:pt x="6375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9915" y="3598163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14873" y="3533901"/>
            <a:ext cx="1208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DejaVu Serif"/>
                <a:cs typeface="DejaVu Serif"/>
              </a:rPr>
              <a:t>𝑛 </a:t>
            </a:r>
            <a:r>
              <a:rPr sz="2000" spc="-180" dirty="0">
                <a:latin typeface="DejaVu Serif"/>
                <a:cs typeface="DejaVu Serif"/>
              </a:rPr>
              <a:t>+ </a:t>
            </a:r>
            <a:r>
              <a:rPr sz="2000" spc="-130" dirty="0">
                <a:latin typeface="DejaVu Serif"/>
                <a:cs typeface="DejaVu Serif"/>
              </a:rPr>
              <a:t>2𝑝 </a:t>
            </a:r>
            <a:r>
              <a:rPr sz="2000" spc="-180" dirty="0">
                <a:latin typeface="DejaVu Serif"/>
                <a:cs typeface="DejaVu Serif"/>
              </a:rPr>
              <a:t>−</a:t>
            </a:r>
            <a:r>
              <a:rPr sz="2000" spc="-425" dirty="0">
                <a:latin typeface="DejaVu Serif"/>
                <a:cs typeface="DejaVu Serif"/>
              </a:rPr>
              <a:t> </a:t>
            </a:r>
            <a:r>
              <a:rPr sz="2000" spc="-100" dirty="0">
                <a:latin typeface="DejaVu Serif"/>
                <a:cs typeface="DejaVu Serif"/>
              </a:rPr>
              <a:t>𝑓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8654" y="3896613"/>
            <a:ext cx="143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9" dirty="0">
                <a:latin typeface="DejaVu Serif"/>
                <a:cs typeface="DejaVu Serif"/>
              </a:rPr>
              <a:t>𝑠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6939" y="3919727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61886" y="3725925"/>
            <a:ext cx="412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latin typeface="DejaVu Serif"/>
                <a:cs typeface="DejaVu Serif"/>
              </a:rPr>
              <a:t>+</a:t>
            </a:r>
            <a:r>
              <a:rPr sz="2000" spc="-285" dirty="0">
                <a:latin typeface="DejaVu Serif"/>
                <a:cs typeface="DejaVu Serif"/>
              </a:rPr>
              <a:t> </a:t>
            </a:r>
            <a:r>
              <a:rPr sz="2000" spc="-165" dirty="0">
                <a:latin typeface="DejaVu Serif"/>
                <a:cs typeface="DejaVu Serif"/>
              </a:rPr>
              <a:t>1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7758550E-A7F2-4996-82C8-A838CA73B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497" y="323850"/>
            <a:ext cx="71837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Foundation of Convolutional Neural</a:t>
            </a:r>
            <a:r>
              <a:rPr sz="2800" spc="90" dirty="0"/>
              <a:t> </a:t>
            </a:r>
            <a:r>
              <a:rPr sz="2800" spc="-5" dirty="0"/>
              <a:t>Networks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7832" y="3236417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5273" y="4870805"/>
            <a:ext cx="351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348098" y="2864484"/>
          <a:ext cx="1219200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43298" y="2864484"/>
          <a:ext cx="1524000" cy="1410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BD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"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05"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405"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55129" y="1826746"/>
          <a:ext cx="8062585" cy="3293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55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62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66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73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350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400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316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65125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1405">
                        <a:lnSpc>
                          <a:spcPts val="2215"/>
                        </a:lnSpc>
                      </a:pPr>
                      <a:r>
                        <a:rPr sz="2000" i="1" spc="-5" dirty="0">
                          <a:latin typeface="Arial"/>
                          <a:cs typeface="Arial"/>
                        </a:rPr>
                        <a:t>Filter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215"/>
                        </a:lnSpc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Output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285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*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285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=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4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6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5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74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76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1839"/>
                        </a:lnSpc>
                        <a:spcBef>
                          <a:spcPts val="8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6x6x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839"/>
                        </a:lnSpc>
                        <a:spcBef>
                          <a:spcPts val="89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130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ts val="1839"/>
                        </a:lnSpc>
                        <a:spcBef>
                          <a:spcPts val="89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4x4x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61" name="object 61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3" name="object 203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4" name="object 204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6430" y="2562859"/>
            <a:ext cx="361315" cy="370840"/>
          </a:xfrm>
          <a:custGeom>
            <a:avLst/>
            <a:gdLst/>
            <a:ahLst/>
            <a:cxnLst/>
            <a:rect l="l" t="t" r="r" b="b"/>
            <a:pathLst>
              <a:path w="361314" h="370839">
                <a:moveTo>
                  <a:pt x="0" y="370839"/>
                </a:moveTo>
                <a:lnTo>
                  <a:pt x="360946" y="370839"/>
                </a:lnTo>
                <a:lnTo>
                  <a:pt x="36094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6430" y="2933699"/>
            <a:ext cx="361315" cy="370840"/>
          </a:xfrm>
          <a:custGeom>
            <a:avLst/>
            <a:gdLst/>
            <a:ahLst/>
            <a:cxnLst/>
            <a:rect l="l" t="t" r="r" b="b"/>
            <a:pathLst>
              <a:path w="361314" h="370839">
                <a:moveTo>
                  <a:pt x="0" y="370839"/>
                </a:moveTo>
                <a:lnTo>
                  <a:pt x="360946" y="370839"/>
                </a:lnTo>
                <a:lnTo>
                  <a:pt x="36094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712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3571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16430" y="2722625"/>
            <a:ext cx="215900" cy="370840"/>
          </a:xfrm>
          <a:custGeom>
            <a:avLst/>
            <a:gdLst/>
            <a:ahLst/>
            <a:cxnLst/>
            <a:rect l="l" t="t" r="r" b="b"/>
            <a:pathLst>
              <a:path w="215900" h="370839">
                <a:moveTo>
                  <a:pt x="0" y="370839"/>
                </a:moveTo>
                <a:lnTo>
                  <a:pt x="215658" y="370839"/>
                </a:lnTo>
                <a:lnTo>
                  <a:pt x="21565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16430" y="3093465"/>
            <a:ext cx="215900" cy="370840"/>
          </a:xfrm>
          <a:custGeom>
            <a:avLst/>
            <a:gdLst/>
            <a:ahLst/>
            <a:cxnLst/>
            <a:rect l="l" t="t" r="r" b="b"/>
            <a:pathLst>
              <a:path w="215900" h="370839">
                <a:moveTo>
                  <a:pt x="0" y="370839"/>
                </a:moveTo>
                <a:lnTo>
                  <a:pt x="215658" y="370839"/>
                </a:lnTo>
                <a:lnTo>
                  <a:pt x="21565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399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8283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826787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45260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816430" y="2915538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27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16430" y="3286378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27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6430" y="3657219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27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61479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1479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3" name="object 193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object 194"/>
          <p:cNvSpPr/>
          <p:nvPr/>
        </p:nvSpPr>
        <p:spPr>
          <a:xfrm>
            <a:off x="654380" y="2559253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816480" y="2190241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5" y="1107059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4380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035" y="0"/>
                </a:moveTo>
                <a:lnTo>
                  <a:pt x="369036" y="0"/>
                </a:lnTo>
                <a:lnTo>
                  <a:pt x="0" y="369062"/>
                </a:lnTo>
                <a:lnTo>
                  <a:pt x="1162100" y="369062"/>
                </a:lnTo>
                <a:lnTo>
                  <a:pt x="1531035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4380" y="2190241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36" y="0"/>
                </a:lnTo>
                <a:lnTo>
                  <a:pt x="1531035" y="0"/>
                </a:lnTo>
                <a:lnTo>
                  <a:pt x="1531035" y="1107059"/>
                </a:lnTo>
                <a:lnTo>
                  <a:pt x="1162100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4380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100" y="369062"/>
                </a:lnTo>
                <a:lnTo>
                  <a:pt x="15310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16480" y="2559303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69215" cy="370840"/>
          </a:xfrm>
          <a:custGeom>
            <a:avLst/>
            <a:gdLst/>
            <a:ahLst/>
            <a:cxnLst/>
            <a:rect l="l" t="t" r="r" b="b"/>
            <a:pathLst>
              <a:path w="69215" h="370839">
                <a:moveTo>
                  <a:pt x="0" y="370839"/>
                </a:moveTo>
                <a:lnTo>
                  <a:pt x="69113" y="370839"/>
                </a:lnTo>
                <a:lnTo>
                  <a:pt x="691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32875" y="2562859"/>
            <a:ext cx="336550" cy="370840"/>
          </a:xfrm>
          <a:custGeom>
            <a:avLst/>
            <a:gdLst/>
            <a:ahLst/>
            <a:cxnLst/>
            <a:rect l="l" t="t" r="r" b="b"/>
            <a:pathLst>
              <a:path w="336550" h="370839">
                <a:moveTo>
                  <a:pt x="0" y="370839"/>
                </a:moveTo>
                <a:lnTo>
                  <a:pt x="336422" y="370839"/>
                </a:lnTo>
                <a:lnTo>
                  <a:pt x="33642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712" y="2933699"/>
            <a:ext cx="69215" cy="370840"/>
          </a:xfrm>
          <a:custGeom>
            <a:avLst/>
            <a:gdLst/>
            <a:ahLst/>
            <a:cxnLst/>
            <a:rect l="l" t="t" r="r" b="b"/>
            <a:pathLst>
              <a:path w="69215" h="370839">
                <a:moveTo>
                  <a:pt x="0" y="370839"/>
                </a:moveTo>
                <a:lnTo>
                  <a:pt x="69113" y="370839"/>
                </a:lnTo>
                <a:lnTo>
                  <a:pt x="691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2875" y="2933699"/>
            <a:ext cx="336550" cy="370840"/>
          </a:xfrm>
          <a:custGeom>
            <a:avLst/>
            <a:gdLst/>
            <a:ahLst/>
            <a:cxnLst/>
            <a:rect l="l" t="t" r="r" b="b"/>
            <a:pathLst>
              <a:path w="336550" h="370839">
                <a:moveTo>
                  <a:pt x="0" y="370839"/>
                </a:moveTo>
                <a:lnTo>
                  <a:pt x="336422" y="370839"/>
                </a:lnTo>
                <a:lnTo>
                  <a:pt x="33642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3571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5492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214629" cy="370840"/>
          </a:xfrm>
          <a:custGeom>
            <a:avLst/>
            <a:gdLst/>
            <a:ahLst/>
            <a:cxnLst/>
            <a:rect l="l" t="t" r="r" b="b"/>
            <a:pathLst>
              <a:path w="214630" h="370839">
                <a:moveTo>
                  <a:pt x="0" y="370839"/>
                </a:moveTo>
                <a:lnTo>
                  <a:pt x="214426" y="370839"/>
                </a:lnTo>
                <a:lnTo>
                  <a:pt x="21442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2875" y="2722625"/>
            <a:ext cx="191135" cy="370840"/>
          </a:xfrm>
          <a:custGeom>
            <a:avLst/>
            <a:gdLst/>
            <a:ahLst/>
            <a:cxnLst/>
            <a:rect l="l" t="t" r="r" b="b"/>
            <a:pathLst>
              <a:path w="191135" h="370839">
                <a:moveTo>
                  <a:pt x="0" y="370839"/>
                </a:moveTo>
                <a:lnTo>
                  <a:pt x="191007" y="370839"/>
                </a:lnTo>
                <a:lnTo>
                  <a:pt x="191007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6399" y="3093465"/>
            <a:ext cx="214629" cy="370840"/>
          </a:xfrm>
          <a:custGeom>
            <a:avLst/>
            <a:gdLst/>
            <a:ahLst/>
            <a:cxnLst/>
            <a:rect l="l" t="t" r="r" b="b"/>
            <a:pathLst>
              <a:path w="214630" h="370839">
                <a:moveTo>
                  <a:pt x="0" y="370839"/>
                </a:moveTo>
                <a:lnTo>
                  <a:pt x="214426" y="370839"/>
                </a:lnTo>
                <a:lnTo>
                  <a:pt x="21442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2875" y="3093465"/>
            <a:ext cx="191135" cy="370840"/>
          </a:xfrm>
          <a:custGeom>
            <a:avLst/>
            <a:gdLst/>
            <a:ahLst/>
            <a:cxnLst/>
            <a:rect l="l" t="t" r="r" b="b"/>
            <a:pathLst>
              <a:path w="191135" h="370839">
                <a:moveTo>
                  <a:pt x="0" y="370839"/>
                </a:moveTo>
                <a:lnTo>
                  <a:pt x="191007" y="370839"/>
                </a:lnTo>
                <a:lnTo>
                  <a:pt x="191007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8283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0204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62094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32875" y="2915538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32875" y="3286378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32875" y="3657219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070825" y="2559253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32914" y="2190241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5" y="1107059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70825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023" y="0"/>
                </a:moveTo>
                <a:lnTo>
                  <a:pt x="368973" y="0"/>
                </a:lnTo>
                <a:lnTo>
                  <a:pt x="0" y="369062"/>
                </a:lnTo>
                <a:lnTo>
                  <a:pt x="1162088" y="369062"/>
                </a:lnTo>
                <a:lnTo>
                  <a:pt x="1531023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0825" y="2190241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8973" y="0"/>
                </a:lnTo>
                <a:lnTo>
                  <a:pt x="1531023" y="0"/>
                </a:lnTo>
                <a:lnTo>
                  <a:pt x="1531023" y="1107059"/>
                </a:lnTo>
                <a:lnTo>
                  <a:pt x="1162088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70825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88" y="369062"/>
                </a:lnTo>
                <a:lnTo>
                  <a:pt x="153102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232914" y="2559303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7" y="313440"/>
            <a:ext cx="8655261" cy="5922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11" dirty="0">
                <a:latin typeface="Georgia" panose="02040502050405020303" pitchFamily="18" charset="0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17" y="1157594"/>
            <a:ext cx="9468220" cy="3697616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There are four main operations in the CNN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Convolutions and Filters</a:t>
            </a:r>
          </a:p>
          <a:p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Pooling or Sub Sampling</a:t>
            </a:r>
          </a:p>
          <a:p>
            <a:r>
              <a:rPr lang="en-US" dirty="0">
                <a:latin typeface="Georgia" panose="02040502050405020303" pitchFamily="18" charset="0"/>
              </a:rPr>
              <a:t>Non-Linearity </a:t>
            </a:r>
          </a:p>
          <a:p>
            <a:r>
              <a:rPr lang="en-US" dirty="0">
                <a:latin typeface="Georgia" panose="02040502050405020303" pitchFamily="18" charset="0"/>
              </a:rPr>
              <a:t>Classification (Fully Connected Layer)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52095" y="5108905"/>
            <a:ext cx="4453678" cy="24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3" dirty="0"/>
              <a:t>Source: </a:t>
            </a:r>
            <a:r>
              <a:rPr lang="en-US" sz="993" dirty="0">
                <a:hlinkClick r:id="rId2"/>
              </a:rPr>
              <a:t>https://ujjwalkarn.me/2016/08/11/intuitive-explanation-convnets/</a:t>
            </a:r>
            <a:r>
              <a:rPr lang="en-US" sz="993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60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65405" cy="370840"/>
          </a:xfrm>
          <a:custGeom>
            <a:avLst/>
            <a:gdLst/>
            <a:ahLst/>
            <a:cxnLst/>
            <a:rect l="l" t="t" r="r" b="b"/>
            <a:pathLst>
              <a:path w="65405" h="370839">
                <a:moveTo>
                  <a:pt x="0" y="370839"/>
                </a:moveTo>
                <a:lnTo>
                  <a:pt x="65278" y="370839"/>
                </a:lnTo>
                <a:lnTo>
                  <a:pt x="6527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0898" y="2562859"/>
            <a:ext cx="340360" cy="370840"/>
          </a:xfrm>
          <a:custGeom>
            <a:avLst/>
            <a:gdLst/>
            <a:ahLst/>
            <a:cxnLst/>
            <a:rect l="l" t="t" r="r" b="b"/>
            <a:pathLst>
              <a:path w="340360" h="370839">
                <a:moveTo>
                  <a:pt x="0" y="370839"/>
                </a:moveTo>
                <a:lnTo>
                  <a:pt x="340194" y="370839"/>
                </a:lnTo>
                <a:lnTo>
                  <a:pt x="34019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3571" y="2933699"/>
            <a:ext cx="65405" cy="370840"/>
          </a:xfrm>
          <a:custGeom>
            <a:avLst/>
            <a:gdLst/>
            <a:ahLst/>
            <a:cxnLst/>
            <a:rect l="l" t="t" r="r" b="b"/>
            <a:pathLst>
              <a:path w="65405" h="370839">
                <a:moveTo>
                  <a:pt x="0" y="370839"/>
                </a:moveTo>
                <a:lnTo>
                  <a:pt x="65278" y="370839"/>
                </a:lnTo>
                <a:lnTo>
                  <a:pt x="6527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0898" y="2933699"/>
            <a:ext cx="340360" cy="370840"/>
          </a:xfrm>
          <a:custGeom>
            <a:avLst/>
            <a:gdLst/>
            <a:ahLst/>
            <a:cxnLst/>
            <a:rect l="l" t="t" r="r" b="b"/>
            <a:pathLst>
              <a:path w="340360" h="370839">
                <a:moveTo>
                  <a:pt x="0" y="370839"/>
                </a:moveTo>
                <a:lnTo>
                  <a:pt x="340194" y="370839"/>
                </a:lnTo>
                <a:lnTo>
                  <a:pt x="34019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5492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210820" cy="370840"/>
          </a:xfrm>
          <a:custGeom>
            <a:avLst/>
            <a:gdLst/>
            <a:ahLst/>
            <a:cxnLst/>
            <a:rect l="l" t="t" r="r" b="b"/>
            <a:pathLst>
              <a:path w="210819" h="370839">
                <a:moveTo>
                  <a:pt x="0" y="370839"/>
                </a:moveTo>
                <a:lnTo>
                  <a:pt x="210565" y="370839"/>
                </a:lnTo>
                <a:lnTo>
                  <a:pt x="210565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0898" y="2722625"/>
            <a:ext cx="194945" cy="370840"/>
          </a:xfrm>
          <a:custGeom>
            <a:avLst/>
            <a:gdLst/>
            <a:ahLst/>
            <a:cxnLst/>
            <a:rect l="l" t="t" r="r" b="b"/>
            <a:pathLst>
              <a:path w="194944" h="370839">
                <a:moveTo>
                  <a:pt x="0" y="370839"/>
                </a:moveTo>
                <a:lnTo>
                  <a:pt x="194906" y="370839"/>
                </a:lnTo>
                <a:lnTo>
                  <a:pt x="19490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8283" y="3093465"/>
            <a:ext cx="210820" cy="370840"/>
          </a:xfrm>
          <a:custGeom>
            <a:avLst/>
            <a:gdLst/>
            <a:ahLst/>
            <a:cxnLst/>
            <a:rect l="l" t="t" r="r" b="b"/>
            <a:pathLst>
              <a:path w="210819" h="370839">
                <a:moveTo>
                  <a:pt x="0" y="370839"/>
                </a:moveTo>
                <a:lnTo>
                  <a:pt x="210565" y="370839"/>
                </a:lnTo>
                <a:lnTo>
                  <a:pt x="210565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20898" y="3093465"/>
            <a:ext cx="194945" cy="370840"/>
          </a:xfrm>
          <a:custGeom>
            <a:avLst/>
            <a:gdLst/>
            <a:ahLst/>
            <a:cxnLst/>
            <a:rect l="l" t="t" r="r" b="b"/>
            <a:pathLst>
              <a:path w="194944" h="370839">
                <a:moveTo>
                  <a:pt x="0" y="370839"/>
                </a:moveTo>
                <a:lnTo>
                  <a:pt x="194906" y="370839"/>
                </a:lnTo>
                <a:lnTo>
                  <a:pt x="19490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0204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32000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52054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37182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28976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915538"/>
            <a:ext cx="398780" cy="0"/>
          </a:xfrm>
          <a:custGeom>
            <a:avLst/>
            <a:gdLst/>
            <a:ahLst/>
            <a:cxnLst/>
            <a:rect l="l" t="t" r="r" b="b"/>
            <a:pathLst>
              <a:path w="398780">
                <a:moveTo>
                  <a:pt x="0" y="0"/>
                </a:moveTo>
                <a:lnTo>
                  <a:pt x="398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>
                <a:moveTo>
                  <a:pt x="0" y="0"/>
                </a:moveTo>
                <a:lnTo>
                  <a:pt x="803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620898" y="3286378"/>
            <a:ext cx="398780" cy="0"/>
          </a:xfrm>
          <a:custGeom>
            <a:avLst/>
            <a:gdLst/>
            <a:ahLst/>
            <a:cxnLst/>
            <a:rect l="l" t="t" r="r" b="b"/>
            <a:pathLst>
              <a:path w="398780">
                <a:moveTo>
                  <a:pt x="0" y="0"/>
                </a:moveTo>
                <a:lnTo>
                  <a:pt x="398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>
                <a:moveTo>
                  <a:pt x="0" y="0"/>
                </a:moveTo>
                <a:lnTo>
                  <a:pt x="803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620898" y="3657219"/>
            <a:ext cx="398780" cy="0"/>
          </a:xfrm>
          <a:custGeom>
            <a:avLst/>
            <a:gdLst/>
            <a:ahLst/>
            <a:cxnLst/>
            <a:rect l="l" t="t" r="r" b="b"/>
            <a:pathLst>
              <a:path w="398780">
                <a:moveTo>
                  <a:pt x="0" y="0"/>
                </a:moveTo>
                <a:lnTo>
                  <a:pt x="398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>
                <a:moveTo>
                  <a:pt x="0" y="0"/>
                </a:moveTo>
                <a:lnTo>
                  <a:pt x="803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458849" y="2559253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20898" y="2190241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69" h="1476375">
                <a:moveTo>
                  <a:pt x="369062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458849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458849" y="2190241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58849" y="2190241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620898" y="2559303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47625" cy="370840"/>
          </a:xfrm>
          <a:custGeom>
            <a:avLst/>
            <a:gdLst/>
            <a:ahLst/>
            <a:cxnLst/>
            <a:rect l="l" t="t" r="r" b="b"/>
            <a:pathLst>
              <a:path w="47625" h="370839">
                <a:moveTo>
                  <a:pt x="0" y="370839"/>
                </a:moveTo>
                <a:lnTo>
                  <a:pt x="47370" y="370839"/>
                </a:lnTo>
                <a:lnTo>
                  <a:pt x="4737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914" y="2562859"/>
            <a:ext cx="358140" cy="370840"/>
          </a:xfrm>
          <a:custGeom>
            <a:avLst/>
            <a:gdLst/>
            <a:ahLst/>
            <a:cxnLst/>
            <a:rect l="l" t="t" r="r" b="b"/>
            <a:pathLst>
              <a:path w="358139" h="370839">
                <a:moveTo>
                  <a:pt x="0" y="370839"/>
                </a:moveTo>
                <a:lnTo>
                  <a:pt x="358101" y="370839"/>
                </a:lnTo>
                <a:lnTo>
                  <a:pt x="35810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5492" y="2933699"/>
            <a:ext cx="47625" cy="370840"/>
          </a:xfrm>
          <a:custGeom>
            <a:avLst/>
            <a:gdLst/>
            <a:ahLst/>
            <a:cxnLst/>
            <a:rect l="l" t="t" r="r" b="b"/>
            <a:pathLst>
              <a:path w="47625" h="370839">
                <a:moveTo>
                  <a:pt x="0" y="370839"/>
                </a:moveTo>
                <a:lnTo>
                  <a:pt x="47370" y="370839"/>
                </a:lnTo>
                <a:lnTo>
                  <a:pt x="4737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4914" y="2933699"/>
            <a:ext cx="358140" cy="370840"/>
          </a:xfrm>
          <a:custGeom>
            <a:avLst/>
            <a:gdLst/>
            <a:ahLst/>
            <a:cxnLst/>
            <a:rect l="l" t="t" r="r" b="b"/>
            <a:pathLst>
              <a:path w="358139" h="370839">
                <a:moveTo>
                  <a:pt x="0" y="370839"/>
                </a:moveTo>
                <a:lnTo>
                  <a:pt x="358101" y="370839"/>
                </a:lnTo>
                <a:lnTo>
                  <a:pt x="35810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666363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017"/>
                </a:moveTo>
                <a:lnTo>
                  <a:pt x="391883" y="9017"/>
                </a:lnTo>
                <a:lnTo>
                  <a:pt x="391883" y="0"/>
                </a:lnTo>
                <a:lnTo>
                  <a:pt x="0" y="0"/>
                </a:lnTo>
                <a:lnTo>
                  <a:pt x="0" y="90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207645"/>
          </a:xfrm>
          <a:custGeom>
            <a:avLst/>
            <a:gdLst/>
            <a:ahLst/>
            <a:cxnLst/>
            <a:rect l="l" t="t" r="r" b="b"/>
            <a:pathLst>
              <a:path w="392430" h="207644">
                <a:moveTo>
                  <a:pt x="0" y="207467"/>
                </a:moveTo>
                <a:lnTo>
                  <a:pt x="391883" y="207467"/>
                </a:lnTo>
                <a:lnTo>
                  <a:pt x="391883" y="0"/>
                </a:lnTo>
                <a:lnTo>
                  <a:pt x="0" y="0"/>
                </a:lnTo>
                <a:lnTo>
                  <a:pt x="0" y="207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193040" cy="370840"/>
          </a:xfrm>
          <a:custGeom>
            <a:avLst/>
            <a:gdLst/>
            <a:ahLst/>
            <a:cxnLst/>
            <a:rect l="l" t="t" r="r" b="b"/>
            <a:pathLst>
              <a:path w="193039" h="370839">
                <a:moveTo>
                  <a:pt x="0" y="370839"/>
                </a:moveTo>
                <a:lnTo>
                  <a:pt x="192658" y="370839"/>
                </a:lnTo>
                <a:lnTo>
                  <a:pt x="19265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94914" y="2722625"/>
            <a:ext cx="213360" cy="370840"/>
          </a:xfrm>
          <a:custGeom>
            <a:avLst/>
            <a:gdLst/>
            <a:ahLst/>
            <a:cxnLst/>
            <a:rect l="l" t="t" r="r" b="b"/>
            <a:pathLst>
              <a:path w="213360" h="370839">
                <a:moveTo>
                  <a:pt x="0" y="370839"/>
                </a:moveTo>
                <a:lnTo>
                  <a:pt x="212813" y="370839"/>
                </a:lnTo>
                <a:lnTo>
                  <a:pt x="2128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40204" y="3093465"/>
            <a:ext cx="193040" cy="370840"/>
          </a:xfrm>
          <a:custGeom>
            <a:avLst/>
            <a:gdLst/>
            <a:ahLst/>
            <a:cxnLst/>
            <a:rect l="l" t="t" r="r" b="b"/>
            <a:pathLst>
              <a:path w="193039" h="370839">
                <a:moveTo>
                  <a:pt x="0" y="370839"/>
                </a:moveTo>
                <a:lnTo>
                  <a:pt x="192658" y="370839"/>
                </a:lnTo>
                <a:lnTo>
                  <a:pt x="19265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4914" y="3093465"/>
            <a:ext cx="213360" cy="370840"/>
          </a:xfrm>
          <a:custGeom>
            <a:avLst/>
            <a:gdLst/>
            <a:ahLst/>
            <a:cxnLst/>
            <a:rect l="l" t="t" r="r" b="b"/>
            <a:pathLst>
              <a:path w="213360" h="370839">
                <a:moveTo>
                  <a:pt x="0" y="370839"/>
                </a:moveTo>
                <a:lnTo>
                  <a:pt x="212813" y="370839"/>
                </a:lnTo>
                <a:lnTo>
                  <a:pt x="2128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32000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666363"/>
            <a:ext cx="392430" cy="168910"/>
          </a:xfrm>
          <a:custGeom>
            <a:avLst/>
            <a:gdLst/>
            <a:ahLst/>
            <a:cxnLst/>
            <a:rect l="l" t="t" r="r" b="b"/>
            <a:pathLst>
              <a:path w="392430" h="168910">
                <a:moveTo>
                  <a:pt x="0" y="168783"/>
                </a:moveTo>
                <a:lnTo>
                  <a:pt x="391883" y="168783"/>
                </a:lnTo>
                <a:lnTo>
                  <a:pt x="391883" y="0"/>
                </a:lnTo>
                <a:lnTo>
                  <a:pt x="0" y="0"/>
                </a:lnTo>
                <a:lnTo>
                  <a:pt x="0" y="16878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14604"/>
          </a:xfrm>
          <a:custGeom>
            <a:avLst/>
            <a:gdLst/>
            <a:ahLst/>
            <a:cxnLst/>
            <a:rect l="l" t="t" r="r" b="b"/>
            <a:pathLst>
              <a:path w="392430" h="14605">
                <a:moveTo>
                  <a:pt x="0" y="14554"/>
                </a:moveTo>
                <a:lnTo>
                  <a:pt x="391883" y="14554"/>
                </a:lnTo>
                <a:lnTo>
                  <a:pt x="391883" y="0"/>
                </a:lnTo>
                <a:lnTo>
                  <a:pt x="0" y="0"/>
                </a:lnTo>
                <a:lnTo>
                  <a:pt x="0" y="145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87985" cy="370840"/>
          </a:xfrm>
          <a:custGeom>
            <a:avLst/>
            <a:gdLst/>
            <a:ahLst/>
            <a:cxnLst/>
            <a:rect l="l" t="t" r="r" b="b"/>
            <a:pathLst>
              <a:path w="387985" h="370839">
                <a:moveTo>
                  <a:pt x="0" y="370839"/>
                </a:moveTo>
                <a:lnTo>
                  <a:pt x="387603" y="370839"/>
                </a:lnTo>
                <a:lnTo>
                  <a:pt x="38760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003848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45260" y="3286378"/>
            <a:ext cx="387985" cy="370840"/>
          </a:xfrm>
          <a:custGeom>
            <a:avLst/>
            <a:gdLst/>
            <a:ahLst/>
            <a:cxnLst/>
            <a:rect l="l" t="t" r="r" b="b"/>
            <a:pathLst>
              <a:path w="387985" h="370839">
                <a:moveTo>
                  <a:pt x="0" y="370839"/>
                </a:moveTo>
                <a:lnTo>
                  <a:pt x="387603" y="370839"/>
                </a:lnTo>
                <a:lnTo>
                  <a:pt x="38760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66363"/>
            <a:ext cx="392430" cy="361950"/>
          </a:xfrm>
          <a:custGeom>
            <a:avLst/>
            <a:gdLst/>
            <a:ahLst/>
            <a:cxnLst/>
            <a:rect l="l" t="t" r="r" b="b"/>
            <a:pathLst>
              <a:path w="392430" h="361950">
                <a:moveTo>
                  <a:pt x="0" y="361696"/>
                </a:moveTo>
                <a:lnTo>
                  <a:pt x="391883" y="361696"/>
                </a:lnTo>
                <a:lnTo>
                  <a:pt x="391883" y="0"/>
                </a:lnTo>
                <a:lnTo>
                  <a:pt x="0" y="0"/>
                </a:lnTo>
                <a:lnTo>
                  <a:pt x="0" y="3616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28976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28976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0898" y="253834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9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3666363"/>
            <a:ext cx="0" cy="1109980"/>
          </a:xfrm>
          <a:custGeom>
            <a:avLst/>
            <a:gdLst/>
            <a:ahLst/>
            <a:cxnLst/>
            <a:rect l="l" t="t" r="r" b="b"/>
            <a:pathLst>
              <a:path h="1109979">
                <a:moveTo>
                  <a:pt x="0" y="0"/>
                </a:moveTo>
                <a:lnTo>
                  <a:pt x="0" y="11096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94914" y="291553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1177925" cy="0"/>
          </a:xfrm>
          <a:custGeom>
            <a:avLst/>
            <a:gdLst/>
            <a:ahLst/>
            <a:cxnLst/>
            <a:rect l="l" t="t" r="r" b="b"/>
            <a:pathLst>
              <a:path w="1177925">
                <a:moveTo>
                  <a:pt x="0" y="0"/>
                </a:moveTo>
                <a:lnTo>
                  <a:pt x="1177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94914" y="328637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1177925" cy="0"/>
          </a:xfrm>
          <a:custGeom>
            <a:avLst/>
            <a:gdLst/>
            <a:ahLst/>
            <a:cxnLst/>
            <a:rect l="l" t="t" r="r" b="b"/>
            <a:pathLst>
              <a:path w="1177925">
                <a:moveTo>
                  <a:pt x="0" y="0"/>
                </a:moveTo>
                <a:lnTo>
                  <a:pt x="1177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94914" y="3657219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1177925" cy="0"/>
          </a:xfrm>
          <a:custGeom>
            <a:avLst/>
            <a:gdLst/>
            <a:ahLst/>
            <a:cxnLst/>
            <a:rect l="l" t="t" r="r" b="b"/>
            <a:pathLst>
              <a:path w="1177925">
                <a:moveTo>
                  <a:pt x="0" y="0"/>
                </a:moveTo>
                <a:lnTo>
                  <a:pt x="1177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832864" y="2559253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994914" y="2190241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5" y="1107059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32864" y="2190241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69">
                <a:moveTo>
                  <a:pt x="1530985" y="0"/>
                </a:moveTo>
                <a:lnTo>
                  <a:pt x="368935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0985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32864" y="2190241"/>
            <a:ext cx="1530985" cy="1476375"/>
          </a:xfrm>
          <a:custGeom>
            <a:avLst/>
            <a:gdLst/>
            <a:ahLst/>
            <a:cxnLst/>
            <a:rect l="l" t="t" r="r" b="b"/>
            <a:pathLst>
              <a:path w="1530985" h="1476375">
                <a:moveTo>
                  <a:pt x="0" y="369062"/>
                </a:moveTo>
                <a:lnTo>
                  <a:pt x="368935" y="0"/>
                </a:lnTo>
                <a:lnTo>
                  <a:pt x="1530985" y="0"/>
                </a:lnTo>
                <a:lnTo>
                  <a:pt x="1530985" y="1107059"/>
                </a:lnTo>
                <a:lnTo>
                  <a:pt x="1162050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832864" y="2190241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69">
                <a:moveTo>
                  <a:pt x="0" y="369062"/>
                </a:moveTo>
                <a:lnTo>
                  <a:pt x="1162050" y="369062"/>
                </a:lnTo>
                <a:lnTo>
                  <a:pt x="153098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994914" y="2559303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7702" y="2933699"/>
            <a:ext cx="339725" cy="370840"/>
          </a:xfrm>
          <a:custGeom>
            <a:avLst/>
            <a:gdLst/>
            <a:ahLst/>
            <a:cxnLst/>
            <a:rect l="l" t="t" r="r" b="b"/>
            <a:pathLst>
              <a:path w="339725" h="370839">
                <a:moveTo>
                  <a:pt x="0" y="370839"/>
                </a:moveTo>
                <a:lnTo>
                  <a:pt x="339674" y="370839"/>
                </a:lnTo>
                <a:lnTo>
                  <a:pt x="33967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7702" y="3304539"/>
            <a:ext cx="339725" cy="370840"/>
          </a:xfrm>
          <a:custGeom>
            <a:avLst/>
            <a:gdLst/>
            <a:ahLst/>
            <a:cxnLst/>
            <a:rect l="l" t="t" r="r" b="b"/>
            <a:pathLst>
              <a:path w="339725" h="370839">
                <a:moveTo>
                  <a:pt x="0" y="370839"/>
                </a:moveTo>
                <a:lnTo>
                  <a:pt x="339674" y="370839"/>
                </a:lnTo>
                <a:lnTo>
                  <a:pt x="33967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37702" y="3093465"/>
            <a:ext cx="194945" cy="370840"/>
          </a:xfrm>
          <a:custGeom>
            <a:avLst/>
            <a:gdLst/>
            <a:ahLst/>
            <a:cxnLst/>
            <a:rect l="l" t="t" r="r" b="b"/>
            <a:pathLst>
              <a:path w="194944" h="370839">
                <a:moveTo>
                  <a:pt x="0" y="370839"/>
                </a:moveTo>
                <a:lnTo>
                  <a:pt x="194386" y="370839"/>
                </a:lnTo>
                <a:lnTo>
                  <a:pt x="19438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37702" y="3464305"/>
            <a:ext cx="194945" cy="370840"/>
          </a:xfrm>
          <a:custGeom>
            <a:avLst/>
            <a:gdLst/>
            <a:ahLst/>
            <a:cxnLst/>
            <a:rect l="l" t="t" r="r" b="b"/>
            <a:pathLst>
              <a:path w="194944" h="370839">
                <a:moveTo>
                  <a:pt x="0" y="370840"/>
                </a:moveTo>
                <a:lnTo>
                  <a:pt x="194386" y="370840"/>
                </a:lnTo>
                <a:lnTo>
                  <a:pt x="19438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8566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45260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837702" y="2915538"/>
            <a:ext cx="1181735" cy="0"/>
          </a:xfrm>
          <a:custGeom>
            <a:avLst/>
            <a:gdLst/>
            <a:ahLst/>
            <a:cxnLst/>
            <a:rect l="l" t="t" r="r" b="b"/>
            <a:pathLst>
              <a:path w="1181735">
                <a:moveTo>
                  <a:pt x="0" y="0"/>
                </a:moveTo>
                <a:lnTo>
                  <a:pt x="118146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52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37702" y="3286378"/>
            <a:ext cx="1181735" cy="0"/>
          </a:xfrm>
          <a:custGeom>
            <a:avLst/>
            <a:gdLst/>
            <a:ahLst/>
            <a:cxnLst/>
            <a:rect l="l" t="t" r="r" b="b"/>
            <a:pathLst>
              <a:path w="1181735">
                <a:moveTo>
                  <a:pt x="0" y="0"/>
                </a:moveTo>
                <a:lnTo>
                  <a:pt x="118146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52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37702" y="3657219"/>
            <a:ext cx="1181735" cy="0"/>
          </a:xfrm>
          <a:custGeom>
            <a:avLst/>
            <a:gdLst/>
            <a:ahLst/>
            <a:cxnLst/>
            <a:rect l="l" t="t" r="r" b="b"/>
            <a:pathLst>
              <a:path w="1181735">
                <a:moveTo>
                  <a:pt x="0" y="0"/>
                </a:moveTo>
                <a:lnTo>
                  <a:pt x="118146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52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675652" y="28994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37689" y="25304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69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75652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099" y="0"/>
                </a:moveTo>
                <a:lnTo>
                  <a:pt x="369036" y="0"/>
                </a:lnTo>
                <a:lnTo>
                  <a:pt x="0" y="369062"/>
                </a:lnTo>
                <a:lnTo>
                  <a:pt x="1162037" y="369062"/>
                </a:lnTo>
                <a:lnTo>
                  <a:pt x="1531099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75652" y="25304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36" y="0"/>
                </a:lnTo>
                <a:lnTo>
                  <a:pt x="1531099" y="0"/>
                </a:lnTo>
                <a:lnTo>
                  <a:pt x="1531099" y="1107059"/>
                </a:lnTo>
                <a:lnTo>
                  <a:pt x="1162037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75652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37" y="369062"/>
                </a:lnTo>
                <a:lnTo>
                  <a:pt x="15310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837689" y="2899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69215" cy="370840"/>
          </a:xfrm>
          <a:custGeom>
            <a:avLst/>
            <a:gdLst/>
            <a:ahLst/>
            <a:cxnLst/>
            <a:rect l="l" t="t" r="r" b="b"/>
            <a:pathLst>
              <a:path w="69215" h="370839">
                <a:moveTo>
                  <a:pt x="0" y="370839"/>
                </a:moveTo>
                <a:lnTo>
                  <a:pt x="69113" y="370839"/>
                </a:lnTo>
                <a:lnTo>
                  <a:pt x="691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2875" y="2933699"/>
            <a:ext cx="336550" cy="370840"/>
          </a:xfrm>
          <a:custGeom>
            <a:avLst/>
            <a:gdLst/>
            <a:ahLst/>
            <a:cxnLst/>
            <a:rect l="l" t="t" r="r" b="b"/>
            <a:pathLst>
              <a:path w="336550" h="370839">
                <a:moveTo>
                  <a:pt x="0" y="370839"/>
                </a:moveTo>
                <a:lnTo>
                  <a:pt x="336422" y="370839"/>
                </a:lnTo>
                <a:lnTo>
                  <a:pt x="33642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1712" y="3304539"/>
            <a:ext cx="69215" cy="370840"/>
          </a:xfrm>
          <a:custGeom>
            <a:avLst/>
            <a:gdLst/>
            <a:ahLst/>
            <a:cxnLst/>
            <a:rect l="l" t="t" r="r" b="b"/>
            <a:pathLst>
              <a:path w="69215" h="370839">
                <a:moveTo>
                  <a:pt x="0" y="370839"/>
                </a:moveTo>
                <a:lnTo>
                  <a:pt x="69113" y="370839"/>
                </a:lnTo>
                <a:lnTo>
                  <a:pt x="691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2875" y="3304539"/>
            <a:ext cx="336550" cy="370840"/>
          </a:xfrm>
          <a:custGeom>
            <a:avLst/>
            <a:gdLst/>
            <a:ahLst/>
            <a:cxnLst/>
            <a:rect l="l" t="t" r="r" b="b"/>
            <a:pathLst>
              <a:path w="336550" h="370839">
                <a:moveTo>
                  <a:pt x="0" y="370839"/>
                </a:moveTo>
                <a:lnTo>
                  <a:pt x="336422" y="370839"/>
                </a:lnTo>
                <a:lnTo>
                  <a:pt x="33642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214629" cy="370840"/>
          </a:xfrm>
          <a:custGeom>
            <a:avLst/>
            <a:gdLst/>
            <a:ahLst/>
            <a:cxnLst/>
            <a:rect l="l" t="t" r="r" b="b"/>
            <a:pathLst>
              <a:path w="214630" h="370839">
                <a:moveTo>
                  <a:pt x="0" y="370839"/>
                </a:moveTo>
                <a:lnTo>
                  <a:pt x="214426" y="370839"/>
                </a:lnTo>
                <a:lnTo>
                  <a:pt x="21442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2875" y="3093465"/>
            <a:ext cx="191135" cy="370840"/>
          </a:xfrm>
          <a:custGeom>
            <a:avLst/>
            <a:gdLst/>
            <a:ahLst/>
            <a:cxnLst/>
            <a:rect l="l" t="t" r="r" b="b"/>
            <a:pathLst>
              <a:path w="191135" h="370839">
                <a:moveTo>
                  <a:pt x="0" y="370839"/>
                </a:moveTo>
                <a:lnTo>
                  <a:pt x="191007" y="370839"/>
                </a:lnTo>
                <a:lnTo>
                  <a:pt x="191007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6399" y="3464305"/>
            <a:ext cx="214629" cy="370840"/>
          </a:xfrm>
          <a:custGeom>
            <a:avLst/>
            <a:gdLst/>
            <a:ahLst/>
            <a:cxnLst/>
            <a:rect l="l" t="t" r="r" b="b"/>
            <a:pathLst>
              <a:path w="214630" h="370839">
                <a:moveTo>
                  <a:pt x="0" y="370840"/>
                </a:moveTo>
                <a:lnTo>
                  <a:pt x="214426" y="370840"/>
                </a:lnTo>
                <a:lnTo>
                  <a:pt x="21442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32875" y="3464305"/>
            <a:ext cx="191135" cy="370840"/>
          </a:xfrm>
          <a:custGeom>
            <a:avLst/>
            <a:gdLst/>
            <a:ahLst/>
            <a:cxnLst/>
            <a:rect l="l" t="t" r="r" b="b"/>
            <a:pathLst>
              <a:path w="191135" h="370839">
                <a:moveTo>
                  <a:pt x="0" y="370840"/>
                </a:moveTo>
                <a:lnTo>
                  <a:pt x="191007" y="370840"/>
                </a:lnTo>
                <a:lnTo>
                  <a:pt x="191007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62094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32875" y="2915538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32875" y="3286378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32875" y="3657219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2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6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070825" y="28994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32914" y="2530474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8935" y="1107059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70825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023" y="0"/>
                </a:moveTo>
                <a:lnTo>
                  <a:pt x="368973" y="0"/>
                </a:lnTo>
                <a:lnTo>
                  <a:pt x="0" y="369062"/>
                </a:lnTo>
                <a:lnTo>
                  <a:pt x="1162088" y="369062"/>
                </a:lnTo>
                <a:lnTo>
                  <a:pt x="1531023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0825" y="25304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8973" y="0"/>
                </a:lnTo>
                <a:lnTo>
                  <a:pt x="1531023" y="0"/>
                </a:lnTo>
                <a:lnTo>
                  <a:pt x="1531023" y="1107059"/>
                </a:lnTo>
                <a:lnTo>
                  <a:pt x="1162088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70825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88" y="369062"/>
                </a:lnTo>
                <a:lnTo>
                  <a:pt x="153102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232914" y="2899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58419" cy="370840"/>
          </a:xfrm>
          <a:custGeom>
            <a:avLst/>
            <a:gdLst/>
            <a:ahLst/>
            <a:cxnLst/>
            <a:rect l="l" t="t" r="r" b="b"/>
            <a:pathLst>
              <a:path w="58419" h="370839">
                <a:moveTo>
                  <a:pt x="0" y="370839"/>
                </a:moveTo>
                <a:lnTo>
                  <a:pt x="58292" y="370839"/>
                </a:lnTo>
                <a:lnTo>
                  <a:pt x="5829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3914" y="2933699"/>
            <a:ext cx="347345" cy="370840"/>
          </a:xfrm>
          <a:custGeom>
            <a:avLst/>
            <a:gdLst/>
            <a:ahLst/>
            <a:cxnLst/>
            <a:rect l="l" t="t" r="r" b="b"/>
            <a:pathLst>
              <a:path w="347344" h="370839">
                <a:moveTo>
                  <a:pt x="0" y="370839"/>
                </a:moveTo>
                <a:lnTo>
                  <a:pt x="347179" y="370839"/>
                </a:lnTo>
                <a:lnTo>
                  <a:pt x="34717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3571" y="3304539"/>
            <a:ext cx="58419" cy="370840"/>
          </a:xfrm>
          <a:custGeom>
            <a:avLst/>
            <a:gdLst/>
            <a:ahLst/>
            <a:cxnLst/>
            <a:rect l="l" t="t" r="r" b="b"/>
            <a:pathLst>
              <a:path w="58419" h="370839">
                <a:moveTo>
                  <a:pt x="0" y="370839"/>
                </a:moveTo>
                <a:lnTo>
                  <a:pt x="58292" y="370839"/>
                </a:lnTo>
                <a:lnTo>
                  <a:pt x="5829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13914" y="3304539"/>
            <a:ext cx="347345" cy="370840"/>
          </a:xfrm>
          <a:custGeom>
            <a:avLst/>
            <a:gdLst/>
            <a:ahLst/>
            <a:cxnLst/>
            <a:rect l="l" t="t" r="r" b="b"/>
            <a:pathLst>
              <a:path w="347344" h="370839">
                <a:moveTo>
                  <a:pt x="0" y="370839"/>
                </a:moveTo>
                <a:lnTo>
                  <a:pt x="347179" y="370839"/>
                </a:lnTo>
                <a:lnTo>
                  <a:pt x="34717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4" h="370839">
                <a:moveTo>
                  <a:pt x="0" y="370839"/>
                </a:moveTo>
                <a:lnTo>
                  <a:pt x="203580" y="370839"/>
                </a:lnTo>
                <a:lnTo>
                  <a:pt x="20358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13914" y="3093465"/>
            <a:ext cx="201930" cy="370840"/>
          </a:xfrm>
          <a:custGeom>
            <a:avLst/>
            <a:gdLst/>
            <a:ahLst/>
            <a:cxnLst/>
            <a:rect l="l" t="t" r="r" b="b"/>
            <a:pathLst>
              <a:path w="201930" h="370839">
                <a:moveTo>
                  <a:pt x="0" y="370839"/>
                </a:moveTo>
                <a:lnTo>
                  <a:pt x="201891" y="370839"/>
                </a:lnTo>
                <a:lnTo>
                  <a:pt x="20189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8283" y="346430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4" h="370839">
                <a:moveTo>
                  <a:pt x="0" y="370840"/>
                </a:moveTo>
                <a:lnTo>
                  <a:pt x="203580" y="370840"/>
                </a:lnTo>
                <a:lnTo>
                  <a:pt x="20358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13914" y="3464305"/>
            <a:ext cx="201930" cy="370840"/>
          </a:xfrm>
          <a:custGeom>
            <a:avLst/>
            <a:gdLst/>
            <a:ahLst/>
            <a:cxnLst/>
            <a:rect l="l" t="t" r="r" b="b"/>
            <a:pathLst>
              <a:path w="201930" h="370839">
                <a:moveTo>
                  <a:pt x="0" y="370840"/>
                </a:moveTo>
                <a:lnTo>
                  <a:pt x="201891" y="370840"/>
                </a:lnTo>
                <a:lnTo>
                  <a:pt x="201891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8561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17387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37182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8976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13914" y="2915538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2915538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13914" y="3286378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129" y="3286378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13914" y="3657219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3657219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6" name="object 196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7" name="object 197"/>
          <p:cNvSpPr/>
          <p:nvPr/>
        </p:nvSpPr>
        <p:spPr>
          <a:xfrm>
            <a:off x="1451863" y="28994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613914" y="2530474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8935" y="1107059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451863" y="2530474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69">
                <a:moveTo>
                  <a:pt x="1530985" y="0"/>
                </a:moveTo>
                <a:lnTo>
                  <a:pt x="368935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0985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51863" y="2530474"/>
            <a:ext cx="1530985" cy="1476375"/>
          </a:xfrm>
          <a:custGeom>
            <a:avLst/>
            <a:gdLst/>
            <a:ahLst/>
            <a:cxnLst/>
            <a:rect l="l" t="t" r="r" b="b"/>
            <a:pathLst>
              <a:path w="1530985" h="1476375">
                <a:moveTo>
                  <a:pt x="0" y="369062"/>
                </a:moveTo>
                <a:lnTo>
                  <a:pt x="368935" y="0"/>
                </a:lnTo>
                <a:lnTo>
                  <a:pt x="1530985" y="0"/>
                </a:lnTo>
                <a:lnTo>
                  <a:pt x="1530985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451863" y="2530474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69">
                <a:moveTo>
                  <a:pt x="0" y="369062"/>
                </a:moveTo>
                <a:lnTo>
                  <a:pt x="1162050" y="369062"/>
                </a:lnTo>
                <a:lnTo>
                  <a:pt x="153098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613914" y="2899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37185"/>
          </a:xfrm>
          <a:custGeom>
            <a:avLst/>
            <a:gdLst/>
            <a:ahLst/>
            <a:cxnLst/>
            <a:rect l="l" t="t" r="r" b="b"/>
            <a:pathLst>
              <a:path w="392430" h="337185">
                <a:moveTo>
                  <a:pt x="0" y="336626"/>
                </a:moveTo>
                <a:lnTo>
                  <a:pt x="391883" y="336626"/>
                </a:lnTo>
                <a:lnTo>
                  <a:pt x="391883" y="0"/>
                </a:lnTo>
                <a:lnTo>
                  <a:pt x="0" y="0"/>
                </a:lnTo>
                <a:lnTo>
                  <a:pt x="0" y="33662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54610" cy="370840"/>
          </a:xfrm>
          <a:custGeom>
            <a:avLst/>
            <a:gdLst/>
            <a:ahLst/>
            <a:cxnLst/>
            <a:rect l="l" t="t" r="r" b="b"/>
            <a:pathLst>
              <a:path w="54610" h="370839">
                <a:moveTo>
                  <a:pt x="0" y="370839"/>
                </a:moveTo>
                <a:lnTo>
                  <a:pt x="54356" y="370839"/>
                </a:lnTo>
                <a:lnTo>
                  <a:pt x="543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1898" y="2933699"/>
            <a:ext cx="351155" cy="370840"/>
          </a:xfrm>
          <a:custGeom>
            <a:avLst/>
            <a:gdLst/>
            <a:ahLst/>
            <a:cxnLst/>
            <a:rect l="l" t="t" r="r" b="b"/>
            <a:pathLst>
              <a:path w="351154" h="370839">
                <a:moveTo>
                  <a:pt x="0" y="370839"/>
                </a:moveTo>
                <a:lnTo>
                  <a:pt x="351116" y="370839"/>
                </a:lnTo>
                <a:lnTo>
                  <a:pt x="35111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85492" y="3304539"/>
            <a:ext cx="54610" cy="370840"/>
          </a:xfrm>
          <a:custGeom>
            <a:avLst/>
            <a:gdLst/>
            <a:ahLst/>
            <a:cxnLst/>
            <a:rect l="l" t="t" r="r" b="b"/>
            <a:pathLst>
              <a:path w="54610" h="370839">
                <a:moveTo>
                  <a:pt x="0" y="370839"/>
                </a:moveTo>
                <a:lnTo>
                  <a:pt x="54356" y="370839"/>
                </a:lnTo>
                <a:lnTo>
                  <a:pt x="543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1898" y="3304539"/>
            <a:ext cx="351155" cy="370840"/>
          </a:xfrm>
          <a:custGeom>
            <a:avLst/>
            <a:gdLst/>
            <a:ahLst/>
            <a:cxnLst/>
            <a:rect l="l" t="t" r="r" b="b"/>
            <a:pathLst>
              <a:path w="351154" h="370839">
                <a:moveTo>
                  <a:pt x="0" y="370839"/>
                </a:moveTo>
                <a:lnTo>
                  <a:pt x="351116" y="370839"/>
                </a:lnTo>
                <a:lnTo>
                  <a:pt x="35111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549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4006595"/>
            <a:ext cx="392430" cy="40005"/>
          </a:xfrm>
          <a:custGeom>
            <a:avLst/>
            <a:gdLst/>
            <a:ahLst/>
            <a:cxnLst/>
            <a:rect l="l" t="t" r="r" b="b"/>
            <a:pathLst>
              <a:path w="392430" h="40004">
                <a:moveTo>
                  <a:pt x="0" y="39623"/>
                </a:moveTo>
                <a:lnTo>
                  <a:pt x="391883" y="39623"/>
                </a:lnTo>
                <a:lnTo>
                  <a:pt x="391883" y="0"/>
                </a:lnTo>
                <a:lnTo>
                  <a:pt x="0" y="0"/>
                </a:lnTo>
                <a:lnTo>
                  <a:pt x="0" y="3962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177165"/>
          </a:xfrm>
          <a:custGeom>
            <a:avLst/>
            <a:gdLst/>
            <a:ahLst/>
            <a:cxnLst/>
            <a:rect l="l" t="t" r="r" b="b"/>
            <a:pathLst>
              <a:path w="392430" h="177164">
                <a:moveTo>
                  <a:pt x="0" y="176860"/>
                </a:moveTo>
                <a:lnTo>
                  <a:pt x="391883" y="176860"/>
                </a:lnTo>
                <a:lnTo>
                  <a:pt x="391883" y="0"/>
                </a:lnTo>
                <a:lnTo>
                  <a:pt x="0" y="0"/>
                </a:lnTo>
                <a:lnTo>
                  <a:pt x="0" y="1768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200025" cy="370840"/>
          </a:xfrm>
          <a:custGeom>
            <a:avLst/>
            <a:gdLst/>
            <a:ahLst/>
            <a:cxnLst/>
            <a:rect l="l" t="t" r="r" b="b"/>
            <a:pathLst>
              <a:path w="200025" h="370839">
                <a:moveTo>
                  <a:pt x="0" y="370839"/>
                </a:moveTo>
                <a:lnTo>
                  <a:pt x="199644" y="370839"/>
                </a:lnTo>
                <a:lnTo>
                  <a:pt x="19964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01898" y="3093465"/>
            <a:ext cx="206375" cy="370840"/>
          </a:xfrm>
          <a:custGeom>
            <a:avLst/>
            <a:gdLst/>
            <a:ahLst/>
            <a:cxnLst/>
            <a:rect l="l" t="t" r="r" b="b"/>
            <a:pathLst>
              <a:path w="206375" h="370839">
                <a:moveTo>
                  <a:pt x="0" y="370839"/>
                </a:moveTo>
                <a:lnTo>
                  <a:pt x="205828" y="370839"/>
                </a:lnTo>
                <a:lnTo>
                  <a:pt x="20582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40204" y="3464305"/>
            <a:ext cx="200025" cy="370840"/>
          </a:xfrm>
          <a:custGeom>
            <a:avLst/>
            <a:gdLst/>
            <a:ahLst/>
            <a:cxnLst/>
            <a:rect l="l" t="t" r="r" b="b"/>
            <a:pathLst>
              <a:path w="200025" h="370839">
                <a:moveTo>
                  <a:pt x="0" y="370840"/>
                </a:moveTo>
                <a:lnTo>
                  <a:pt x="199644" y="370840"/>
                </a:lnTo>
                <a:lnTo>
                  <a:pt x="199644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01898" y="3464305"/>
            <a:ext cx="206375" cy="370840"/>
          </a:xfrm>
          <a:custGeom>
            <a:avLst/>
            <a:gdLst/>
            <a:ahLst/>
            <a:cxnLst/>
            <a:rect l="l" t="t" r="r" b="b"/>
            <a:pathLst>
              <a:path w="206375" h="370839">
                <a:moveTo>
                  <a:pt x="0" y="370840"/>
                </a:moveTo>
                <a:lnTo>
                  <a:pt x="205828" y="370840"/>
                </a:lnTo>
                <a:lnTo>
                  <a:pt x="205828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020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4006595"/>
            <a:ext cx="392430" cy="199390"/>
          </a:xfrm>
          <a:custGeom>
            <a:avLst/>
            <a:gdLst/>
            <a:ahLst/>
            <a:cxnLst/>
            <a:rect l="l" t="t" r="r" b="b"/>
            <a:pathLst>
              <a:path w="392430" h="199389">
                <a:moveTo>
                  <a:pt x="0" y="199389"/>
                </a:moveTo>
                <a:lnTo>
                  <a:pt x="391883" y="199389"/>
                </a:lnTo>
                <a:lnTo>
                  <a:pt x="391883" y="0"/>
                </a:lnTo>
                <a:lnTo>
                  <a:pt x="0" y="0"/>
                </a:lnTo>
                <a:lnTo>
                  <a:pt x="0" y="1993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87115"/>
            <a:ext cx="201930" cy="12700"/>
          </a:xfrm>
          <a:custGeom>
            <a:avLst/>
            <a:gdLst/>
            <a:ahLst/>
            <a:cxnLst/>
            <a:rect l="l" t="t" r="r" b="b"/>
            <a:pathLst>
              <a:path w="201930" h="12700">
                <a:moveTo>
                  <a:pt x="0" y="12700"/>
                </a:moveTo>
                <a:lnTo>
                  <a:pt x="201333" y="12700"/>
                </a:lnTo>
                <a:lnTo>
                  <a:pt x="20133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57955"/>
            <a:ext cx="201930" cy="12700"/>
          </a:xfrm>
          <a:custGeom>
            <a:avLst/>
            <a:gdLst/>
            <a:ahLst/>
            <a:cxnLst/>
            <a:rect l="l" t="t" r="r" b="b"/>
            <a:pathLst>
              <a:path w="201930" h="12700">
                <a:moveTo>
                  <a:pt x="0" y="12700"/>
                </a:moveTo>
                <a:lnTo>
                  <a:pt x="201333" y="12700"/>
                </a:lnTo>
                <a:lnTo>
                  <a:pt x="20133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54965"/>
          </a:xfrm>
          <a:custGeom>
            <a:avLst/>
            <a:gdLst/>
            <a:ahLst/>
            <a:cxnLst/>
            <a:rect l="l" t="t" r="r" b="b"/>
            <a:pathLst>
              <a:path w="392430" h="354964">
                <a:moveTo>
                  <a:pt x="0" y="354787"/>
                </a:moveTo>
                <a:lnTo>
                  <a:pt x="391883" y="354787"/>
                </a:lnTo>
                <a:lnTo>
                  <a:pt x="391883" y="0"/>
                </a:lnTo>
                <a:lnTo>
                  <a:pt x="0" y="0"/>
                </a:lnTo>
                <a:lnTo>
                  <a:pt x="0" y="354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007340" y="291553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37182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4006595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30" h="21589">
                <a:moveTo>
                  <a:pt x="0" y="21462"/>
                </a:moveTo>
                <a:lnTo>
                  <a:pt x="391883" y="21462"/>
                </a:lnTo>
                <a:lnTo>
                  <a:pt x="391883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28976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28976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0898" y="2538348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11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4006595"/>
            <a:ext cx="0" cy="769620"/>
          </a:xfrm>
          <a:custGeom>
            <a:avLst/>
            <a:gdLst/>
            <a:ahLst/>
            <a:cxnLst/>
            <a:rect l="l" t="t" r="r" b="b"/>
            <a:pathLst>
              <a:path h="769620">
                <a:moveTo>
                  <a:pt x="0" y="0"/>
                </a:moveTo>
                <a:lnTo>
                  <a:pt x="0" y="7694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01898" y="2915538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01898" y="3286378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286378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001898" y="365721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3657219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839848" y="28994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001898" y="25304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39848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39848" y="25304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839848" y="25304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001898" y="2899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482" y="3304539"/>
            <a:ext cx="349250" cy="370840"/>
          </a:xfrm>
          <a:custGeom>
            <a:avLst/>
            <a:gdLst/>
            <a:ahLst/>
            <a:cxnLst/>
            <a:rect l="l" t="t" r="r" b="b"/>
            <a:pathLst>
              <a:path w="349250" h="370839">
                <a:moveTo>
                  <a:pt x="0" y="370839"/>
                </a:moveTo>
                <a:lnTo>
                  <a:pt x="348894" y="370839"/>
                </a:lnTo>
                <a:lnTo>
                  <a:pt x="34889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8482" y="3675379"/>
            <a:ext cx="349250" cy="370840"/>
          </a:xfrm>
          <a:custGeom>
            <a:avLst/>
            <a:gdLst/>
            <a:ahLst/>
            <a:cxnLst/>
            <a:rect l="l" t="t" r="r" b="b"/>
            <a:pathLst>
              <a:path w="349250" h="370839">
                <a:moveTo>
                  <a:pt x="0" y="370840"/>
                </a:moveTo>
                <a:lnTo>
                  <a:pt x="348894" y="370840"/>
                </a:lnTo>
                <a:lnTo>
                  <a:pt x="348894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28482" y="346430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5" h="370839">
                <a:moveTo>
                  <a:pt x="0" y="370840"/>
                </a:moveTo>
                <a:lnTo>
                  <a:pt x="203606" y="370840"/>
                </a:lnTo>
                <a:lnTo>
                  <a:pt x="20360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28482" y="383514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5" h="370839">
                <a:moveTo>
                  <a:pt x="0" y="370839"/>
                </a:moveTo>
                <a:lnTo>
                  <a:pt x="203606" y="370839"/>
                </a:lnTo>
                <a:lnTo>
                  <a:pt x="20360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3955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32813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53363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53363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45260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45260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28482" y="3657219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0688" y="0"/>
                </a:lnTo>
              </a:path>
            </a:pathLst>
          </a:custGeom>
          <a:ln w="113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28482" y="4028058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0688" y="0"/>
                </a:lnTo>
              </a:path>
            </a:pathLst>
          </a:custGeom>
          <a:ln w="113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3" name="object 193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object 194"/>
          <p:cNvSpPr/>
          <p:nvPr/>
        </p:nvSpPr>
        <p:spPr>
          <a:xfrm>
            <a:off x="666432" y="3282644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828419" y="2913633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69" h="1476375">
                <a:moveTo>
                  <a:pt x="369062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9062" y="1107058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6432" y="291363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048" y="0"/>
                </a:moveTo>
                <a:lnTo>
                  <a:pt x="369036" y="0"/>
                </a:lnTo>
                <a:lnTo>
                  <a:pt x="0" y="369062"/>
                </a:lnTo>
                <a:lnTo>
                  <a:pt x="1161986" y="369062"/>
                </a:lnTo>
                <a:lnTo>
                  <a:pt x="1531048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66432" y="2913633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36" y="0"/>
                </a:lnTo>
                <a:lnTo>
                  <a:pt x="1531048" y="0"/>
                </a:lnTo>
                <a:lnTo>
                  <a:pt x="1531048" y="1107058"/>
                </a:lnTo>
                <a:lnTo>
                  <a:pt x="1161986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66432" y="291363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2"/>
                </a:moveTo>
                <a:lnTo>
                  <a:pt x="1161986" y="369062"/>
                </a:lnTo>
                <a:lnTo>
                  <a:pt x="153104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28419" y="3282695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46355" cy="370840"/>
          </a:xfrm>
          <a:custGeom>
            <a:avLst/>
            <a:gdLst/>
            <a:ahLst/>
            <a:cxnLst/>
            <a:rect l="l" t="t" r="r" b="b"/>
            <a:pathLst>
              <a:path w="46355" h="370839">
                <a:moveTo>
                  <a:pt x="0" y="370839"/>
                </a:moveTo>
                <a:lnTo>
                  <a:pt x="46253" y="370839"/>
                </a:lnTo>
                <a:lnTo>
                  <a:pt x="4625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10015" y="3304539"/>
            <a:ext cx="359410" cy="370840"/>
          </a:xfrm>
          <a:custGeom>
            <a:avLst/>
            <a:gdLst/>
            <a:ahLst/>
            <a:cxnLst/>
            <a:rect l="l" t="t" r="r" b="b"/>
            <a:pathLst>
              <a:path w="359410" h="370839">
                <a:moveTo>
                  <a:pt x="0" y="370839"/>
                </a:moveTo>
                <a:lnTo>
                  <a:pt x="359282" y="370839"/>
                </a:lnTo>
                <a:lnTo>
                  <a:pt x="35928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712" y="3675379"/>
            <a:ext cx="46355" cy="370840"/>
          </a:xfrm>
          <a:custGeom>
            <a:avLst/>
            <a:gdLst/>
            <a:ahLst/>
            <a:cxnLst/>
            <a:rect l="l" t="t" r="r" b="b"/>
            <a:pathLst>
              <a:path w="46355" h="370839">
                <a:moveTo>
                  <a:pt x="0" y="370840"/>
                </a:moveTo>
                <a:lnTo>
                  <a:pt x="46253" y="370840"/>
                </a:lnTo>
                <a:lnTo>
                  <a:pt x="4625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10015" y="3675379"/>
            <a:ext cx="359410" cy="370840"/>
          </a:xfrm>
          <a:custGeom>
            <a:avLst/>
            <a:gdLst/>
            <a:ahLst/>
            <a:cxnLst/>
            <a:rect l="l" t="t" r="r" b="b"/>
            <a:pathLst>
              <a:path w="359410" h="370839">
                <a:moveTo>
                  <a:pt x="0" y="370840"/>
                </a:moveTo>
                <a:lnTo>
                  <a:pt x="359282" y="370840"/>
                </a:lnTo>
                <a:lnTo>
                  <a:pt x="35928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191770" cy="370840"/>
          </a:xfrm>
          <a:custGeom>
            <a:avLst/>
            <a:gdLst/>
            <a:ahLst/>
            <a:cxnLst/>
            <a:rect l="l" t="t" r="r" b="b"/>
            <a:pathLst>
              <a:path w="191769" h="370839">
                <a:moveTo>
                  <a:pt x="0" y="370840"/>
                </a:moveTo>
                <a:lnTo>
                  <a:pt x="191566" y="370840"/>
                </a:lnTo>
                <a:lnTo>
                  <a:pt x="19156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10015" y="3464305"/>
            <a:ext cx="213995" cy="370840"/>
          </a:xfrm>
          <a:custGeom>
            <a:avLst/>
            <a:gdLst/>
            <a:ahLst/>
            <a:cxnLst/>
            <a:rect l="l" t="t" r="r" b="b"/>
            <a:pathLst>
              <a:path w="213994" h="370839">
                <a:moveTo>
                  <a:pt x="0" y="370840"/>
                </a:moveTo>
                <a:lnTo>
                  <a:pt x="213868" y="370840"/>
                </a:lnTo>
                <a:lnTo>
                  <a:pt x="213868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399" y="3835145"/>
            <a:ext cx="191770" cy="370840"/>
          </a:xfrm>
          <a:custGeom>
            <a:avLst/>
            <a:gdLst/>
            <a:ahLst/>
            <a:cxnLst/>
            <a:rect l="l" t="t" r="r" b="b"/>
            <a:pathLst>
              <a:path w="191769" h="370839">
                <a:moveTo>
                  <a:pt x="0" y="370839"/>
                </a:moveTo>
                <a:lnTo>
                  <a:pt x="191566" y="370839"/>
                </a:lnTo>
                <a:lnTo>
                  <a:pt x="19156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10015" y="3835145"/>
            <a:ext cx="213995" cy="370840"/>
          </a:xfrm>
          <a:custGeom>
            <a:avLst/>
            <a:gdLst/>
            <a:ahLst/>
            <a:cxnLst/>
            <a:rect l="l" t="t" r="r" b="b"/>
            <a:pathLst>
              <a:path w="213994" h="370839">
                <a:moveTo>
                  <a:pt x="0" y="370839"/>
                </a:moveTo>
                <a:lnTo>
                  <a:pt x="213868" y="370839"/>
                </a:lnTo>
                <a:lnTo>
                  <a:pt x="21386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86715" cy="370840"/>
          </a:xfrm>
          <a:custGeom>
            <a:avLst/>
            <a:gdLst/>
            <a:ahLst/>
            <a:cxnLst/>
            <a:rect l="l" t="t" r="r" b="b"/>
            <a:pathLst>
              <a:path w="386715" h="370839">
                <a:moveTo>
                  <a:pt x="0" y="370839"/>
                </a:moveTo>
                <a:lnTo>
                  <a:pt x="386486" y="370839"/>
                </a:lnTo>
                <a:lnTo>
                  <a:pt x="38648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19540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1479" y="3657219"/>
            <a:ext cx="386715" cy="370840"/>
          </a:xfrm>
          <a:custGeom>
            <a:avLst/>
            <a:gdLst/>
            <a:ahLst/>
            <a:cxnLst/>
            <a:rect l="l" t="t" r="r" b="b"/>
            <a:pathLst>
              <a:path w="386715" h="370839">
                <a:moveTo>
                  <a:pt x="0" y="370839"/>
                </a:moveTo>
                <a:lnTo>
                  <a:pt x="386486" y="370839"/>
                </a:lnTo>
                <a:lnTo>
                  <a:pt x="38648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10015" y="3657219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1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650869"/>
            <a:ext cx="393065" cy="12700"/>
          </a:xfrm>
          <a:custGeom>
            <a:avLst/>
            <a:gdLst/>
            <a:ahLst/>
            <a:cxnLst/>
            <a:rect l="l" t="t" r="r" b="b"/>
            <a:pathLst>
              <a:path w="393065" h="12700">
                <a:moveTo>
                  <a:pt x="0" y="12700"/>
                </a:moveTo>
                <a:lnTo>
                  <a:pt x="392836" y="12700"/>
                </a:lnTo>
                <a:lnTo>
                  <a:pt x="3928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10015" y="4028058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1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4021708"/>
            <a:ext cx="393065" cy="12700"/>
          </a:xfrm>
          <a:custGeom>
            <a:avLst/>
            <a:gdLst/>
            <a:ahLst/>
            <a:cxnLst/>
            <a:rect l="l" t="t" r="r" b="b"/>
            <a:pathLst>
              <a:path w="393065" h="12700">
                <a:moveTo>
                  <a:pt x="0" y="12700"/>
                </a:moveTo>
                <a:lnTo>
                  <a:pt x="392836" y="12700"/>
                </a:lnTo>
                <a:lnTo>
                  <a:pt x="3928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4" name="object 194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object 195"/>
          <p:cNvSpPr/>
          <p:nvPr/>
        </p:nvSpPr>
        <p:spPr>
          <a:xfrm>
            <a:off x="1047965" y="3282644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210054" y="2913633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4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4" y="1107058"/>
                </a:lnTo>
                <a:lnTo>
                  <a:pt x="368934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7965" y="291363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023" y="0"/>
                </a:moveTo>
                <a:lnTo>
                  <a:pt x="368973" y="0"/>
                </a:lnTo>
                <a:lnTo>
                  <a:pt x="0" y="369062"/>
                </a:lnTo>
                <a:lnTo>
                  <a:pt x="1162088" y="369062"/>
                </a:lnTo>
                <a:lnTo>
                  <a:pt x="1531023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47965" y="2913633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8973" y="0"/>
                </a:lnTo>
                <a:lnTo>
                  <a:pt x="1531023" y="0"/>
                </a:lnTo>
                <a:lnTo>
                  <a:pt x="1531023" y="1107058"/>
                </a:lnTo>
                <a:lnTo>
                  <a:pt x="1162088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47965" y="291363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2"/>
                </a:moveTo>
                <a:lnTo>
                  <a:pt x="1162088" y="369062"/>
                </a:lnTo>
                <a:lnTo>
                  <a:pt x="153102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210054" y="3282695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58419" cy="370840"/>
          </a:xfrm>
          <a:custGeom>
            <a:avLst/>
            <a:gdLst/>
            <a:ahLst/>
            <a:cxnLst/>
            <a:rect l="l" t="t" r="r" b="b"/>
            <a:pathLst>
              <a:path w="58419" h="370839">
                <a:moveTo>
                  <a:pt x="0" y="370839"/>
                </a:moveTo>
                <a:lnTo>
                  <a:pt x="58292" y="370839"/>
                </a:lnTo>
                <a:lnTo>
                  <a:pt x="5829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3914" y="3304539"/>
            <a:ext cx="347345" cy="370840"/>
          </a:xfrm>
          <a:custGeom>
            <a:avLst/>
            <a:gdLst/>
            <a:ahLst/>
            <a:cxnLst/>
            <a:rect l="l" t="t" r="r" b="b"/>
            <a:pathLst>
              <a:path w="347344" h="370839">
                <a:moveTo>
                  <a:pt x="0" y="370839"/>
                </a:moveTo>
                <a:lnTo>
                  <a:pt x="347179" y="370839"/>
                </a:lnTo>
                <a:lnTo>
                  <a:pt x="34717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3571" y="3675379"/>
            <a:ext cx="58419" cy="370840"/>
          </a:xfrm>
          <a:custGeom>
            <a:avLst/>
            <a:gdLst/>
            <a:ahLst/>
            <a:cxnLst/>
            <a:rect l="l" t="t" r="r" b="b"/>
            <a:pathLst>
              <a:path w="58419" h="370839">
                <a:moveTo>
                  <a:pt x="0" y="370840"/>
                </a:moveTo>
                <a:lnTo>
                  <a:pt x="58292" y="370840"/>
                </a:lnTo>
                <a:lnTo>
                  <a:pt x="5829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13914" y="3675379"/>
            <a:ext cx="347345" cy="370840"/>
          </a:xfrm>
          <a:custGeom>
            <a:avLst/>
            <a:gdLst/>
            <a:ahLst/>
            <a:cxnLst/>
            <a:rect l="l" t="t" r="r" b="b"/>
            <a:pathLst>
              <a:path w="347344" h="370839">
                <a:moveTo>
                  <a:pt x="0" y="370840"/>
                </a:moveTo>
                <a:lnTo>
                  <a:pt x="347179" y="370840"/>
                </a:lnTo>
                <a:lnTo>
                  <a:pt x="347179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4" h="370839">
                <a:moveTo>
                  <a:pt x="0" y="370840"/>
                </a:moveTo>
                <a:lnTo>
                  <a:pt x="203580" y="370840"/>
                </a:lnTo>
                <a:lnTo>
                  <a:pt x="20358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13914" y="3464305"/>
            <a:ext cx="201930" cy="370840"/>
          </a:xfrm>
          <a:custGeom>
            <a:avLst/>
            <a:gdLst/>
            <a:ahLst/>
            <a:cxnLst/>
            <a:rect l="l" t="t" r="r" b="b"/>
            <a:pathLst>
              <a:path w="201930" h="370839">
                <a:moveTo>
                  <a:pt x="0" y="370840"/>
                </a:moveTo>
                <a:lnTo>
                  <a:pt x="201891" y="370840"/>
                </a:lnTo>
                <a:lnTo>
                  <a:pt x="201891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48283" y="383514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4" h="370839">
                <a:moveTo>
                  <a:pt x="0" y="370839"/>
                </a:moveTo>
                <a:lnTo>
                  <a:pt x="203580" y="370839"/>
                </a:lnTo>
                <a:lnTo>
                  <a:pt x="20358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13914" y="3835145"/>
            <a:ext cx="201930" cy="370840"/>
          </a:xfrm>
          <a:custGeom>
            <a:avLst/>
            <a:gdLst/>
            <a:ahLst/>
            <a:cxnLst/>
            <a:rect l="l" t="t" r="r" b="b"/>
            <a:pathLst>
              <a:path w="201930" h="370839">
                <a:moveTo>
                  <a:pt x="0" y="370839"/>
                </a:moveTo>
                <a:lnTo>
                  <a:pt x="201891" y="370839"/>
                </a:lnTo>
                <a:lnTo>
                  <a:pt x="20189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8561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17387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37182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7182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8976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13914" y="3657219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129" y="3657219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13914" y="4028058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028058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451863" y="3282644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13914" y="2913633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5" y="1107058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451863" y="2913633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70">
                <a:moveTo>
                  <a:pt x="1530985" y="0"/>
                </a:moveTo>
                <a:lnTo>
                  <a:pt x="368935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0985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451863" y="2913633"/>
            <a:ext cx="1530985" cy="1476375"/>
          </a:xfrm>
          <a:custGeom>
            <a:avLst/>
            <a:gdLst/>
            <a:ahLst/>
            <a:cxnLst/>
            <a:rect l="l" t="t" r="r" b="b"/>
            <a:pathLst>
              <a:path w="1530985" h="1476375">
                <a:moveTo>
                  <a:pt x="0" y="369062"/>
                </a:moveTo>
                <a:lnTo>
                  <a:pt x="368935" y="0"/>
                </a:lnTo>
                <a:lnTo>
                  <a:pt x="1530985" y="0"/>
                </a:lnTo>
                <a:lnTo>
                  <a:pt x="1530985" y="1107058"/>
                </a:lnTo>
                <a:lnTo>
                  <a:pt x="1162050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51863" y="2913633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70">
                <a:moveTo>
                  <a:pt x="0" y="369062"/>
                </a:moveTo>
                <a:lnTo>
                  <a:pt x="1162050" y="369062"/>
                </a:lnTo>
                <a:lnTo>
                  <a:pt x="153098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613914" y="3282695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49250"/>
          </a:xfrm>
          <a:custGeom>
            <a:avLst/>
            <a:gdLst/>
            <a:ahLst/>
            <a:cxnLst/>
            <a:rect l="l" t="t" r="r" b="b"/>
            <a:pathLst>
              <a:path w="392430" h="349250">
                <a:moveTo>
                  <a:pt x="0" y="348945"/>
                </a:moveTo>
                <a:lnTo>
                  <a:pt x="391883" y="348945"/>
                </a:lnTo>
                <a:lnTo>
                  <a:pt x="391883" y="0"/>
                </a:lnTo>
                <a:lnTo>
                  <a:pt x="0" y="0"/>
                </a:lnTo>
                <a:lnTo>
                  <a:pt x="0" y="34894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5492" y="3304539"/>
            <a:ext cx="47625" cy="370840"/>
          </a:xfrm>
          <a:custGeom>
            <a:avLst/>
            <a:gdLst/>
            <a:ahLst/>
            <a:cxnLst/>
            <a:rect l="l" t="t" r="r" b="b"/>
            <a:pathLst>
              <a:path w="47625" h="370839">
                <a:moveTo>
                  <a:pt x="0" y="370839"/>
                </a:moveTo>
                <a:lnTo>
                  <a:pt x="47370" y="370839"/>
                </a:lnTo>
                <a:lnTo>
                  <a:pt x="4737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94914" y="3304539"/>
            <a:ext cx="358140" cy="370840"/>
          </a:xfrm>
          <a:custGeom>
            <a:avLst/>
            <a:gdLst/>
            <a:ahLst/>
            <a:cxnLst/>
            <a:rect l="l" t="t" r="r" b="b"/>
            <a:pathLst>
              <a:path w="358139" h="370839">
                <a:moveTo>
                  <a:pt x="0" y="370839"/>
                </a:moveTo>
                <a:lnTo>
                  <a:pt x="358101" y="370839"/>
                </a:lnTo>
                <a:lnTo>
                  <a:pt x="35810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5492" y="3675379"/>
            <a:ext cx="47625" cy="370840"/>
          </a:xfrm>
          <a:custGeom>
            <a:avLst/>
            <a:gdLst/>
            <a:ahLst/>
            <a:cxnLst/>
            <a:rect l="l" t="t" r="r" b="b"/>
            <a:pathLst>
              <a:path w="47625" h="370839">
                <a:moveTo>
                  <a:pt x="0" y="370840"/>
                </a:moveTo>
                <a:lnTo>
                  <a:pt x="47370" y="370840"/>
                </a:lnTo>
                <a:lnTo>
                  <a:pt x="4737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4914" y="3675379"/>
            <a:ext cx="358140" cy="370840"/>
          </a:xfrm>
          <a:custGeom>
            <a:avLst/>
            <a:gdLst/>
            <a:ahLst/>
            <a:cxnLst/>
            <a:rect l="l" t="t" r="r" b="b"/>
            <a:pathLst>
              <a:path w="358139" h="370839">
                <a:moveTo>
                  <a:pt x="0" y="370840"/>
                </a:moveTo>
                <a:lnTo>
                  <a:pt x="358101" y="370840"/>
                </a:lnTo>
                <a:lnTo>
                  <a:pt x="358101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549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389754"/>
            <a:ext cx="392430" cy="27305"/>
          </a:xfrm>
          <a:custGeom>
            <a:avLst/>
            <a:gdLst/>
            <a:ahLst/>
            <a:cxnLst/>
            <a:rect l="l" t="t" r="r" b="b"/>
            <a:pathLst>
              <a:path w="392430" h="27304">
                <a:moveTo>
                  <a:pt x="0" y="27292"/>
                </a:moveTo>
                <a:lnTo>
                  <a:pt x="391883" y="27292"/>
                </a:lnTo>
                <a:lnTo>
                  <a:pt x="391883" y="0"/>
                </a:lnTo>
                <a:lnTo>
                  <a:pt x="0" y="0"/>
                </a:lnTo>
                <a:lnTo>
                  <a:pt x="0" y="272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189230"/>
          </a:xfrm>
          <a:custGeom>
            <a:avLst/>
            <a:gdLst/>
            <a:ahLst/>
            <a:cxnLst/>
            <a:rect l="l" t="t" r="r" b="b"/>
            <a:pathLst>
              <a:path w="392430" h="189229">
                <a:moveTo>
                  <a:pt x="0" y="189179"/>
                </a:moveTo>
                <a:lnTo>
                  <a:pt x="391883" y="189179"/>
                </a:lnTo>
                <a:lnTo>
                  <a:pt x="391883" y="0"/>
                </a:lnTo>
                <a:lnTo>
                  <a:pt x="0" y="0"/>
                </a:lnTo>
                <a:lnTo>
                  <a:pt x="0" y="1891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40204" y="3464305"/>
            <a:ext cx="193040" cy="370840"/>
          </a:xfrm>
          <a:custGeom>
            <a:avLst/>
            <a:gdLst/>
            <a:ahLst/>
            <a:cxnLst/>
            <a:rect l="l" t="t" r="r" b="b"/>
            <a:pathLst>
              <a:path w="193039" h="370839">
                <a:moveTo>
                  <a:pt x="0" y="370840"/>
                </a:moveTo>
                <a:lnTo>
                  <a:pt x="192658" y="370840"/>
                </a:lnTo>
                <a:lnTo>
                  <a:pt x="192658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94914" y="3464305"/>
            <a:ext cx="213360" cy="370840"/>
          </a:xfrm>
          <a:custGeom>
            <a:avLst/>
            <a:gdLst/>
            <a:ahLst/>
            <a:cxnLst/>
            <a:rect l="l" t="t" r="r" b="b"/>
            <a:pathLst>
              <a:path w="213360" h="370839">
                <a:moveTo>
                  <a:pt x="0" y="370840"/>
                </a:moveTo>
                <a:lnTo>
                  <a:pt x="212813" y="370840"/>
                </a:lnTo>
                <a:lnTo>
                  <a:pt x="21281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40204" y="3835145"/>
            <a:ext cx="193040" cy="370840"/>
          </a:xfrm>
          <a:custGeom>
            <a:avLst/>
            <a:gdLst/>
            <a:ahLst/>
            <a:cxnLst/>
            <a:rect l="l" t="t" r="r" b="b"/>
            <a:pathLst>
              <a:path w="193039" h="370839">
                <a:moveTo>
                  <a:pt x="0" y="370839"/>
                </a:moveTo>
                <a:lnTo>
                  <a:pt x="192658" y="370839"/>
                </a:lnTo>
                <a:lnTo>
                  <a:pt x="19265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94914" y="3835145"/>
            <a:ext cx="213360" cy="370840"/>
          </a:xfrm>
          <a:custGeom>
            <a:avLst/>
            <a:gdLst/>
            <a:ahLst/>
            <a:cxnLst/>
            <a:rect l="l" t="t" r="r" b="b"/>
            <a:pathLst>
              <a:path w="213360" h="370839">
                <a:moveTo>
                  <a:pt x="0" y="370839"/>
                </a:moveTo>
                <a:lnTo>
                  <a:pt x="212813" y="370839"/>
                </a:lnTo>
                <a:lnTo>
                  <a:pt x="21281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4020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389754"/>
            <a:ext cx="392430" cy="187325"/>
          </a:xfrm>
          <a:custGeom>
            <a:avLst/>
            <a:gdLst/>
            <a:ahLst/>
            <a:cxnLst/>
            <a:rect l="l" t="t" r="r" b="b"/>
            <a:pathLst>
              <a:path w="392430" h="187325">
                <a:moveTo>
                  <a:pt x="0" y="187071"/>
                </a:moveTo>
                <a:lnTo>
                  <a:pt x="391883" y="187071"/>
                </a:lnTo>
                <a:lnTo>
                  <a:pt x="391883" y="0"/>
                </a:lnTo>
                <a:lnTo>
                  <a:pt x="0" y="0"/>
                </a:lnTo>
                <a:lnTo>
                  <a:pt x="0" y="18707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67665"/>
          </a:xfrm>
          <a:custGeom>
            <a:avLst/>
            <a:gdLst/>
            <a:ahLst/>
            <a:cxnLst/>
            <a:rect l="l" t="t" r="r" b="b"/>
            <a:pathLst>
              <a:path w="392430" h="367664">
                <a:moveTo>
                  <a:pt x="0" y="367106"/>
                </a:moveTo>
                <a:lnTo>
                  <a:pt x="391883" y="367106"/>
                </a:lnTo>
                <a:lnTo>
                  <a:pt x="391883" y="0"/>
                </a:lnTo>
                <a:lnTo>
                  <a:pt x="0" y="0"/>
                </a:lnTo>
                <a:lnTo>
                  <a:pt x="0" y="3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5260" y="3286378"/>
            <a:ext cx="387985" cy="370840"/>
          </a:xfrm>
          <a:custGeom>
            <a:avLst/>
            <a:gdLst/>
            <a:ahLst/>
            <a:cxnLst/>
            <a:rect l="l" t="t" r="r" b="b"/>
            <a:pathLst>
              <a:path w="387985" h="370839">
                <a:moveTo>
                  <a:pt x="0" y="370839"/>
                </a:moveTo>
                <a:lnTo>
                  <a:pt x="387603" y="370839"/>
                </a:lnTo>
                <a:lnTo>
                  <a:pt x="38760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03848" y="328637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80"/>
                </a:moveTo>
                <a:lnTo>
                  <a:pt x="0" y="0"/>
                </a:lnTo>
                <a:lnTo>
                  <a:pt x="0" y="7416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445260" y="3657219"/>
            <a:ext cx="387985" cy="370840"/>
          </a:xfrm>
          <a:custGeom>
            <a:avLst/>
            <a:gdLst/>
            <a:ahLst/>
            <a:cxnLst/>
            <a:rect l="l" t="t" r="r" b="b"/>
            <a:pathLst>
              <a:path w="387985" h="370839">
                <a:moveTo>
                  <a:pt x="0" y="370839"/>
                </a:moveTo>
                <a:lnTo>
                  <a:pt x="387603" y="370839"/>
                </a:lnTo>
                <a:lnTo>
                  <a:pt x="38760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7182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28976" y="4389754"/>
            <a:ext cx="392430" cy="9525"/>
          </a:xfrm>
          <a:custGeom>
            <a:avLst/>
            <a:gdLst/>
            <a:ahLst/>
            <a:cxnLst/>
            <a:rect l="l" t="t" r="r" b="b"/>
            <a:pathLst>
              <a:path w="392430" h="9525">
                <a:moveTo>
                  <a:pt x="0" y="9143"/>
                </a:moveTo>
                <a:lnTo>
                  <a:pt x="391883" y="9143"/>
                </a:lnTo>
                <a:lnTo>
                  <a:pt x="391883" y="0"/>
                </a:lnTo>
                <a:lnTo>
                  <a:pt x="0" y="0"/>
                </a:lnTo>
                <a:lnTo>
                  <a:pt x="0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28976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28976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0898" y="2538348"/>
            <a:ext cx="0" cy="744855"/>
          </a:xfrm>
          <a:custGeom>
            <a:avLst/>
            <a:gdLst/>
            <a:ahLst/>
            <a:cxnLst/>
            <a:rect l="l" t="t" r="r" b="b"/>
            <a:pathLst>
              <a:path h="744854">
                <a:moveTo>
                  <a:pt x="0" y="0"/>
                </a:moveTo>
                <a:lnTo>
                  <a:pt x="0" y="7442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4389754"/>
            <a:ext cx="0" cy="386715"/>
          </a:xfrm>
          <a:custGeom>
            <a:avLst/>
            <a:gdLst/>
            <a:ahLst/>
            <a:cxnLst/>
            <a:rect l="l" t="t" r="r" b="b"/>
            <a:pathLst>
              <a:path h="386714">
                <a:moveTo>
                  <a:pt x="0" y="0"/>
                </a:moveTo>
                <a:lnTo>
                  <a:pt x="0" y="3862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94914" y="3657219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657219"/>
            <a:ext cx="1177925" cy="0"/>
          </a:xfrm>
          <a:custGeom>
            <a:avLst/>
            <a:gdLst/>
            <a:ahLst/>
            <a:cxnLst/>
            <a:rect l="l" t="t" r="r" b="b"/>
            <a:pathLst>
              <a:path w="1177925">
                <a:moveTo>
                  <a:pt x="0" y="0"/>
                </a:moveTo>
                <a:lnTo>
                  <a:pt x="1177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94914" y="40280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4028058"/>
            <a:ext cx="1177925" cy="0"/>
          </a:xfrm>
          <a:custGeom>
            <a:avLst/>
            <a:gdLst/>
            <a:ahLst/>
            <a:cxnLst/>
            <a:rect l="l" t="t" r="r" b="b"/>
            <a:pathLst>
              <a:path w="1177925">
                <a:moveTo>
                  <a:pt x="0" y="0"/>
                </a:moveTo>
                <a:lnTo>
                  <a:pt x="11777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3988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4" name="object 194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object 195"/>
          <p:cNvSpPr/>
          <p:nvPr/>
        </p:nvSpPr>
        <p:spPr>
          <a:xfrm>
            <a:off x="1832864" y="3282644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994914" y="2913633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5" y="0"/>
                </a:moveTo>
                <a:lnTo>
                  <a:pt x="0" y="369062"/>
                </a:lnTo>
                <a:lnTo>
                  <a:pt x="0" y="1476120"/>
                </a:lnTo>
                <a:lnTo>
                  <a:pt x="368935" y="1107058"/>
                </a:lnTo>
                <a:lnTo>
                  <a:pt x="368935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32864" y="2913633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70">
                <a:moveTo>
                  <a:pt x="1530985" y="0"/>
                </a:moveTo>
                <a:lnTo>
                  <a:pt x="368935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0985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32864" y="2913633"/>
            <a:ext cx="1530985" cy="1476375"/>
          </a:xfrm>
          <a:custGeom>
            <a:avLst/>
            <a:gdLst/>
            <a:ahLst/>
            <a:cxnLst/>
            <a:rect l="l" t="t" r="r" b="b"/>
            <a:pathLst>
              <a:path w="1530985" h="1476375">
                <a:moveTo>
                  <a:pt x="0" y="369062"/>
                </a:moveTo>
                <a:lnTo>
                  <a:pt x="368935" y="0"/>
                </a:lnTo>
                <a:lnTo>
                  <a:pt x="1530985" y="0"/>
                </a:lnTo>
                <a:lnTo>
                  <a:pt x="1530985" y="1107058"/>
                </a:lnTo>
                <a:lnTo>
                  <a:pt x="1162050" y="1476120"/>
                </a:lnTo>
                <a:lnTo>
                  <a:pt x="0" y="1476120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32864" y="2913633"/>
            <a:ext cx="1530985" cy="369570"/>
          </a:xfrm>
          <a:custGeom>
            <a:avLst/>
            <a:gdLst/>
            <a:ahLst/>
            <a:cxnLst/>
            <a:rect l="l" t="t" r="r" b="b"/>
            <a:pathLst>
              <a:path w="1530985" h="369570">
                <a:moveTo>
                  <a:pt x="0" y="369062"/>
                </a:moveTo>
                <a:lnTo>
                  <a:pt x="1162050" y="369062"/>
                </a:lnTo>
                <a:lnTo>
                  <a:pt x="153098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994914" y="3282695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1" y="251540"/>
            <a:ext cx="8888818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0429" marR="5080" indent="-3428365" algn="l">
              <a:lnSpc>
                <a:spcPct val="100000"/>
              </a:lnSpc>
              <a:spcBef>
                <a:spcPts val="95"/>
              </a:spcBef>
            </a:pPr>
            <a:r>
              <a:rPr sz="2400" b="1" spc="-15" dirty="0"/>
              <a:t>Traditional </a:t>
            </a:r>
            <a:r>
              <a:rPr sz="2400" b="1" spc="-5" dirty="0"/>
              <a:t>Neural Network </a:t>
            </a:r>
            <a:r>
              <a:rPr sz="2400" b="1" dirty="0"/>
              <a:t>vs. </a:t>
            </a:r>
            <a:r>
              <a:rPr sz="2400" b="1" spc="-5" dirty="0"/>
              <a:t>Convolutional Neural  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695320" y="2003932"/>
            <a:ext cx="118110" cy="1600835"/>
          </a:xfrm>
          <a:custGeom>
            <a:avLst/>
            <a:gdLst/>
            <a:ahLst/>
            <a:cxnLst/>
            <a:rect l="l" t="t" r="r" b="b"/>
            <a:pathLst>
              <a:path w="118110" h="1600835">
                <a:moveTo>
                  <a:pt x="14224" y="1484376"/>
                </a:moveTo>
                <a:lnTo>
                  <a:pt x="2031" y="1491488"/>
                </a:lnTo>
                <a:lnTo>
                  <a:pt x="0" y="1499235"/>
                </a:lnTo>
                <a:lnTo>
                  <a:pt x="58928" y="1600327"/>
                </a:lnTo>
                <a:lnTo>
                  <a:pt x="73693" y="1575054"/>
                </a:lnTo>
                <a:lnTo>
                  <a:pt x="46228" y="1575054"/>
                </a:lnTo>
                <a:lnTo>
                  <a:pt x="46228" y="1527991"/>
                </a:lnTo>
                <a:lnTo>
                  <a:pt x="21971" y="1486408"/>
                </a:lnTo>
                <a:lnTo>
                  <a:pt x="14224" y="1484376"/>
                </a:lnTo>
                <a:close/>
              </a:path>
              <a:path w="118110" h="1600835">
                <a:moveTo>
                  <a:pt x="46228" y="1527991"/>
                </a:moveTo>
                <a:lnTo>
                  <a:pt x="46228" y="1575054"/>
                </a:lnTo>
                <a:lnTo>
                  <a:pt x="71628" y="1575054"/>
                </a:lnTo>
                <a:lnTo>
                  <a:pt x="71628" y="1568704"/>
                </a:lnTo>
                <a:lnTo>
                  <a:pt x="48006" y="1568704"/>
                </a:lnTo>
                <a:lnTo>
                  <a:pt x="58991" y="1549871"/>
                </a:lnTo>
                <a:lnTo>
                  <a:pt x="46228" y="1527991"/>
                </a:lnTo>
                <a:close/>
              </a:path>
              <a:path w="118110" h="1600835">
                <a:moveTo>
                  <a:pt x="103759" y="1484376"/>
                </a:moveTo>
                <a:lnTo>
                  <a:pt x="96012" y="1486408"/>
                </a:lnTo>
                <a:lnTo>
                  <a:pt x="71755" y="1527991"/>
                </a:lnTo>
                <a:lnTo>
                  <a:pt x="71628" y="1575054"/>
                </a:lnTo>
                <a:lnTo>
                  <a:pt x="73693" y="1575054"/>
                </a:lnTo>
                <a:lnTo>
                  <a:pt x="117983" y="1499235"/>
                </a:lnTo>
                <a:lnTo>
                  <a:pt x="115951" y="1491488"/>
                </a:lnTo>
                <a:lnTo>
                  <a:pt x="103759" y="1484376"/>
                </a:lnTo>
                <a:close/>
              </a:path>
              <a:path w="118110" h="1600835">
                <a:moveTo>
                  <a:pt x="58991" y="1549871"/>
                </a:moveTo>
                <a:lnTo>
                  <a:pt x="48006" y="1568704"/>
                </a:lnTo>
                <a:lnTo>
                  <a:pt x="69977" y="1568704"/>
                </a:lnTo>
                <a:lnTo>
                  <a:pt x="58991" y="1549871"/>
                </a:lnTo>
                <a:close/>
              </a:path>
              <a:path w="118110" h="1600835">
                <a:moveTo>
                  <a:pt x="71628" y="1528209"/>
                </a:moveTo>
                <a:lnTo>
                  <a:pt x="58991" y="1549871"/>
                </a:lnTo>
                <a:lnTo>
                  <a:pt x="69977" y="1568704"/>
                </a:lnTo>
                <a:lnTo>
                  <a:pt x="71628" y="1568704"/>
                </a:lnTo>
                <a:lnTo>
                  <a:pt x="71628" y="1528209"/>
                </a:lnTo>
                <a:close/>
              </a:path>
              <a:path w="118110" h="1600835">
                <a:moveTo>
                  <a:pt x="58991" y="50455"/>
                </a:moveTo>
                <a:lnTo>
                  <a:pt x="46355" y="72117"/>
                </a:lnTo>
                <a:lnTo>
                  <a:pt x="46355" y="1528209"/>
                </a:lnTo>
                <a:lnTo>
                  <a:pt x="58991" y="1549871"/>
                </a:lnTo>
                <a:lnTo>
                  <a:pt x="71628" y="1528209"/>
                </a:lnTo>
                <a:lnTo>
                  <a:pt x="71628" y="72117"/>
                </a:lnTo>
                <a:lnTo>
                  <a:pt x="58991" y="50455"/>
                </a:lnTo>
                <a:close/>
              </a:path>
              <a:path w="118110" h="1600835">
                <a:moveTo>
                  <a:pt x="58928" y="0"/>
                </a:moveTo>
                <a:lnTo>
                  <a:pt x="0" y="101092"/>
                </a:lnTo>
                <a:lnTo>
                  <a:pt x="2031" y="108838"/>
                </a:lnTo>
                <a:lnTo>
                  <a:pt x="14224" y="115950"/>
                </a:lnTo>
                <a:lnTo>
                  <a:pt x="21971" y="113792"/>
                </a:lnTo>
                <a:lnTo>
                  <a:pt x="25527" y="107823"/>
                </a:lnTo>
                <a:lnTo>
                  <a:pt x="46228" y="72335"/>
                </a:lnTo>
                <a:lnTo>
                  <a:pt x="46228" y="25146"/>
                </a:lnTo>
                <a:lnTo>
                  <a:pt x="73617" y="25146"/>
                </a:lnTo>
                <a:lnTo>
                  <a:pt x="58928" y="0"/>
                </a:lnTo>
                <a:close/>
              </a:path>
              <a:path w="118110" h="1600835">
                <a:moveTo>
                  <a:pt x="73617" y="25146"/>
                </a:moveTo>
                <a:lnTo>
                  <a:pt x="71628" y="25146"/>
                </a:lnTo>
                <a:lnTo>
                  <a:pt x="71755" y="72335"/>
                </a:lnTo>
                <a:lnTo>
                  <a:pt x="92456" y="107823"/>
                </a:lnTo>
                <a:lnTo>
                  <a:pt x="96012" y="113792"/>
                </a:lnTo>
                <a:lnTo>
                  <a:pt x="103759" y="115950"/>
                </a:lnTo>
                <a:lnTo>
                  <a:pt x="115951" y="108838"/>
                </a:lnTo>
                <a:lnTo>
                  <a:pt x="117983" y="101092"/>
                </a:lnTo>
                <a:lnTo>
                  <a:pt x="73617" y="25146"/>
                </a:lnTo>
                <a:close/>
              </a:path>
              <a:path w="118110" h="1600835">
                <a:moveTo>
                  <a:pt x="71628" y="25146"/>
                </a:moveTo>
                <a:lnTo>
                  <a:pt x="46228" y="25146"/>
                </a:lnTo>
                <a:lnTo>
                  <a:pt x="46228" y="72335"/>
                </a:lnTo>
                <a:lnTo>
                  <a:pt x="58991" y="50455"/>
                </a:lnTo>
                <a:lnTo>
                  <a:pt x="48006" y="31623"/>
                </a:lnTo>
                <a:lnTo>
                  <a:pt x="71628" y="31623"/>
                </a:lnTo>
                <a:lnTo>
                  <a:pt x="71628" y="25146"/>
                </a:lnTo>
                <a:close/>
              </a:path>
              <a:path w="118110" h="1600835">
                <a:moveTo>
                  <a:pt x="71628" y="31623"/>
                </a:moveTo>
                <a:lnTo>
                  <a:pt x="69977" y="31623"/>
                </a:lnTo>
                <a:lnTo>
                  <a:pt x="58991" y="50455"/>
                </a:lnTo>
                <a:lnTo>
                  <a:pt x="71628" y="72117"/>
                </a:lnTo>
                <a:lnTo>
                  <a:pt x="71628" y="31623"/>
                </a:lnTo>
                <a:close/>
              </a:path>
              <a:path w="118110" h="1600835">
                <a:moveTo>
                  <a:pt x="69977" y="31623"/>
                </a:moveTo>
                <a:lnTo>
                  <a:pt x="48006" y="31623"/>
                </a:lnTo>
                <a:lnTo>
                  <a:pt x="58991" y="50455"/>
                </a:lnTo>
                <a:lnTo>
                  <a:pt x="69977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1649" y="3690492"/>
            <a:ext cx="1600835" cy="118110"/>
          </a:xfrm>
          <a:custGeom>
            <a:avLst/>
            <a:gdLst/>
            <a:ahLst/>
            <a:cxnLst/>
            <a:rect l="l" t="t" r="r" b="b"/>
            <a:pathLst>
              <a:path w="1600835" h="118110">
                <a:moveTo>
                  <a:pt x="101066" y="0"/>
                </a:moveTo>
                <a:lnTo>
                  <a:pt x="0" y="59055"/>
                </a:lnTo>
                <a:lnTo>
                  <a:pt x="101066" y="117983"/>
                </a:lnTo>
                <a:lnTo>
                  <a:pt x="108851" y="115950"/>
                </a:lnTo>
                <a:lnTo>
                  <a:pt x="115912" y="103759"/>
                </a:lnTo>
                <a:lnTo>
                  <a:pt x="113868" y="96012"/>
                </a:lnTo>
                <a:lnTo>
                  <a:pt x="72322" y="71755"/>
                </a:lnTo>
                <a:lnTo>
                  <a:pt x="25209" y="71755"/>
                </a:lnTo>
                <a:lnTo>
                  <a:pt x="25209" y="46355"/>
                </a:lnTo>
                <a:lnTo>
                  <a:pt x="72105" y="46355"/>
                </a:lnTo>
                <a:lnTo>
                  <a:pt x="113868" y="21971"/>
                </a:lnTo>
                <a:lnTo>
                  <a:pt x="115912" y="14224"/>
                </a:lnTo>
                <a:lnTo>
                  <a:pt x="108851" y="2031"/>
                </a:lnTo>
                <a:lnTo>
                  <a:pt x="101066" y="0"/>
                </a:lnTo>
                <a:close/>
              </a:path>
              <a:path w="1600835" h="118110">
                <a:moveTo>
                  <a:pt x="1549871" y="58991"/>
                </a:moveTo>
                <a:lnTo>
                  <a:pt x="1486408" y="96012"/>
                </a:lnTo>
                <a:lnTo>
                  <a:pt x="1484376" y="103759"/>
                </a:lnTo>
                <a:lnTo>
                  <a:pt x="1491488" y="115950"/>
                </a:lnTo>
                <a:lnTo>
                  <a:pt x="1499234" y="117983"/>
                </a:lnTo>
                <a:lnTo>
                  <a:pt x="1578538" y="71755"/>
                </a:lnTo>
                <a:lnTo>
                  <a:pt x="1575181" y="71755"/>
                </a:lnTo>
                <a:lnTo>
                  <a:pt x="1575181" y="69977"/>
                </a:lnTo>
                <a:lnTo>
                  <a:pt x="1568703" y="69977"/>
                </a:lnTo>
                <a:lnTo>
                  <a:pt x="1549871" y="58991"/>
                </a:lnTo>
                <a:close/>
              </a:path>
              <a:path w="1600835" h="118110">
                <a:moveTo>
                  <a:pt x="72105" y="46355"/>
                </a:moveTo>
                <a:lnTo>
                  <a:pt x="25209" y="46355"/>
                </a:lnTo>
                <a:lnTo>
                  <a:pt x="25209" y="71755"/>
                </a:lnTo>
                <a:lnTo>
                  <a:pt x="72322" y="71755"/>
                </a:lnTo>
                <a:lnTo>
                  <a:pt x="69274" y="69977"/>
                </a:lnTo>
                <a:lnTo>
                  <a:pt x="31610" y="69977"/>
                </a:lnTo>
                <a:lnTo>
                  <a:pt x="31610" y="48006"/>
                </a:lnTo>
                <a:lnTo>
                  <a:pt x="69274" y="48006"/>
                </a:lnTo>
                <a:lnTo>
                  <a:pt x="72105" y="46355"/>
                </a:lnTo>
                <a:close/>
              </a:path>
              <a:path w="1600835" h="118110">
                <a:moveTo>
                  <a:pt x="1528209" y="46355"/>
                </a:moveTo>
                <a:lnTo>
                  <a:pt x="72105" y="46355"/>
                </a:lnTo>
                <a:lnTo>
                  <a:pt x="50442" y="58991"/>
                </a:lnTo>
                <a:lnTo>
                  <a:pt x="72322" y="71755"/>
                </a:lnTo>
                <a:lnTo>
                  <a:pt x="1527991" y="71755"/>
                </a:lnTo>
                <a:lnTo>
                  <a:pt x="1549871" y="58991"/>
                </a:lnTo>
                <a:lnTo>
                  <a:pt x="1528209" y="46355"/>
                </a:lnTo>
                <a:close/>
              </a:path>
              <a:path w="1600835" h="118110">
                <a:moveTo>
                  <a:pt x="1578586" y="46355"/>
                </a:moveTo>
                <a:lnTo>
                  <a:pt x="1575181" y="46355"/>
                </a:lnTo>
                <a:lnTo>
                  <a:pt x="1575181" y="71755"/>
                </a:lnTo>
                <a:lnTo>
                  <a:pt x="1578538" y="71755"/>
                </a:lnTo>
                <a:lnTo>
                  <a:pt x="1600327" y="59055"/>
                </a:lnTo>
                <a:lnTo>
                  <a:pt x="1578586" y="46355"/>
                </a:lnTo>
                <a:close/>
              </a:path>
              <a:path w="1600835" h="118110">
                <a:moveTo>
                  <a:pt x="31610" y="48006"/>
                </a:moveTo>
                <a:lnTo>
                  <a:pt x="31610" y="69977"/>
                </a:lnTo>
                <a:lnTo>
                  <a:pt x="50442" y="58991"/>
                </a:lnTo>
                <a:lnTo>
                  <a:pt x="31610" y="48006"/>
                </a:lnTo>
                <a:close/>
              </a:path>
              <a:path w="1600835" h="118110">
                <a:moveTo>
                  <a:pt x="50442" y="58991"/>
                </a:moveTo>
                <a:lnTo>
                  <a:pt x="31610" y="69977"/>
                </a:lnTo>
                <a:lnTo>
                  <a:pt x="69274" y="69977"/>
                </a:lnTo>
                <a:lnTo>
                  <a:pt x="50442" y="58991"/>
                </a:lnTo>
                <a:close/>
              </a:path>
              <a:path w="1600835" h="118110">
                <a:moveTo>
                  <a:pt x="1568703" y="48006"/>
                </a:moveTo>
                <a:lnTo>
                  <a:pt x="1549871" y="58991"/>
                </a:lnTo>
                <a:lnTo>
                  <a:pt x="1568703" y="69977"/>
                </a:lnTo>
                <a:lnTo>
                  <a:pt x="1568703" y="48006"/>
                </a:lnTo>
                <a:close/>
              </a:path>
              <a:path w="1600835" h="118110">
                <a:moveTo>
                  <a:pt x="1575181" y="48006"/>
                </a:moveTo>
                <a:lnTo>
                  <a:pt x="1568703" y="48006"/>
                </a:lnTo>
                <a:lnTo>
                  <a:pt x="1568703" y="69977"/>
                </a:lnTo>
                <a:lnTo>
                  <a:pt x="1575181" y="69977"/>
                </a:lnTo>
                <a:lnTo>
                  <a:pt x="1575181" y="48006"/>
                </a:lnTo>
                <a:close/>
              </a:path>
              <a:path w="1600835" h="118110">
                <a:moveTo>
                  <a:pt x="69274" y="48006"/>
                </a:moveTo>
                <a:lnTo>
                  <a:pt x="31610" y="48006"/>
                </a:lnTo>
                <a:lnTo>
                  <a:pt x="50442" y="58991"/>
                </a:lnTo>
                <a:lnTo>
                  <a:pt x="69274" y="48006"/>
                </a:lnTo>
                <a:close/>
              </a:path>
              <a:path w="1600835" h="118110">
                <a:moveTo>
                  <a:pt x="1499234" y="0"/>
                </a:moveTo>
                <a:lnTo>
                  <a:pt x="1491488" y="2031"/>
                </a:lnTo>
                <a:lnTo>
                  <a:pt x="1484376" y="14224"/>
                </a:lnTo>
                <a:lnTo>
                  <a:pt x="1486408" y="21971"/>
                </a:lnTo>
                <a:lnTo>
                  <a:pt x="1549871" y="58991"/>
                </a:lnTo>
                <a:lnTo>
                  <a:pt x="1568703" y="48006"/>
                </a:lnTo>
                <a:lnTo>
                  <a:pt x="1575181" y="48006"/>
                </a:lnTo>
                <a:lnTo>
                  <a:pt x="1575181" y="46355"/>
                </a:lnTo>
                <a:lnTo>
                  <a:pt x="1578586" y="46355"/>
                </a:lnTo>
                <a:lnTo>
                  <a:pt x="1499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3497" y="265760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5942" y="3789426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1712" y="2003932"/>
            <a:ext cx="16002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64128" y="1719833"/>
            <a:ext cx="1910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32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3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4358" y="1719833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1</a:t>
            </a:r>
            <a:r>
              <a:rPr sz="1800" b="1" i="1" spc="-15" dirty="0">
                <a:latin typeface="Arial"/>
                <a:cs typeface="Arial"/>
              </a:rPr>
              <a:t>0</a:t>
            </a:r>
            <a:r>
              <a:rPr sz="1800" b="1" i="1" spc="-5" dirty="0">
                <a:latin typeface="Arial"/>
                <a:cs typeface="Arial"/>
              </a:rPr>
              <a:t>00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2220" y="2073274"/>
            <a:ext cx="4550156" cy="178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0846" y="3487846"/>
            <a:ext cx="1931035" cy="98615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2700" b="1" i="1" baseline="-16975" dirty="0">
                <a:latin typeface="Arial"/>
                <a:cs typeface="Arial"/>
              </a:rPr>
              <a:t>W</a:t>
            </a:r>
            <a:r>
              <a:rPr sz="1200" b="1" i="1" dirty="0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1000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dimensional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38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8482" y="3675379"/>
            <a:ext cx="349250" cy="370840"/>
          </a:xfrm>
          <a:custGeom>
            <a:avLst/>
            <a:gdLst/>
            <a:ahLst/>
            <a:cxnLst/>
            <a:rect l="l" t="t" r="r" b="b"/>
            <a:pathLst>
              <a:path w="349250" h="370839">
                <a:moveTo>
                  <a:pt x="0" y="370840"/>
                </a:moveTo>
                <a:lnTo>
                  <a:pt x="348894" y="370840"/>
                </a:lnTo>
                <a:lnTo>
                  <a:pt x="348894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77414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8482" y="4046207"/>
            <a:ext cx="349250" cy="370840"/>
          </a:xfrm>
          <a:custGeom>
            <a:avLst/>
            <a:gdLst/>
            <a:ahLst/>
            <a:cxnLst/>
            <a:rect l="l" t="t" r="r" b="b"/>
            <a:pathLst>
              <a:path w="349250" h="370839">
                <a:moveTo>
                  <a:pt x="0" y="370839"/>
                </a:moveTo>
                <a:lnTo>
                  <a:pt x="348894" y="370839"/>
                </a:lnTo>
                <a:lnTo>
                  <a:pt x="34889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7414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28482" y="383514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5" h="370839">
                <a:moveTo>
                  <a:pt x="0" y="370839"/>
                </a:moveTo>
                <a:lnTo>
                  <a:pt x="203606" y="370839"/>
                </a:lnTo>
                <a:lnTo>
                  <a:pt x="20360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32000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28482" y="4205985"/>
            <a:ext cx="203835" cy="370840"/>
          </a:xfrm>
          <a:custGeom>
            <a:avLst/>
            <a:gdLst/>
            <a:ahLst/>
            <a:cxnLst/>
            <a:rect l="l" t="t" r="r" b="b"/>
            <a:pathLst>
              <a:path w="203835" h="370839">
                <a:moveTo>
                  <a:pt x="0" y="370840"/>
                </a:moveTo>
                <a:lnTo>
                  <a:pt x="203606" y="370840"/>
                </a:lnTo>
                <a:lnTo>
                  <a:pt x="20360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2000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3363" y="3657219"/>
            <a:ext cx="392430" cy="4445"/>
          </a:xfrm>
          <a:custGeom>
            <a:avLst/>
            <a:gdLst/>
            <a:ahLst/>
            <a:cxnLst/>
            <a:rect l="l" t="t" r="r" b="b"/>
            <a:pathLst>
              <a:path w="392430" h="4445">
                <a:moveTo>
                  <a:pt x="0" y="4292"/>
                </a:moveTo>
                <a:lnTo>
                  <a:pt x="391883" y="4292"/>
                </a:lnTo>
                <a:lnTo>
                  <a:pt x="391883" y="0"/>
                </a:lnTo>
                <a:lnTo>
                  <a:pt x="0" y="0"/>
                </a:lnTo>
                <a:lnTo>
                  <a:pt x="0" y="42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3955" y="402805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29"/>
                </a:moveTo>
                <a:lnTo>
                  <a:pt x="0" y="0"/>
                </a:lnTo>
                <a:lnTo>
                  <a:pt x="0" y="741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32813" y="402805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29"/>
                </a:moveTo>
                <a:lnTo>
                  <a:pt x="0" y="0"/>
                </a:lnTo>
                <a:lnTo>
                  <a:pt x="0" y="741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37182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37182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47013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45260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38910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28482" y="4028058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0688" y="0"/>
                </a:lnTo>
              </a:path>
            </a:pathLst>
          </a:custGeom>
          <a:ln w="113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28482" y="4398898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0688" y="0"/>
                </a:lnTo>
              </a:path>
            </a:pathLst>
          </a:custGeom>
          <a:ln w="113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3" name="object 193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object 194"/>
          <p:cNvSpPr/>
          <p:nvPr/>
        </p:nvSpPr>
        <p:spPr>
          <a:xfrm>
            <a:off x="666432" y="3661511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828419" y="3292475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69" h="1476375">
                <a:moveTo>
                  <a:pt x="369062" y="0"/>
                </a:moveTo>
                <a:lnTo>
                  <a:pt x="0" y="369061"/>
                </a:lnTo>
                <a:lnTo>
                  <a:pt x="0" y="1476146"/>
                </a:lnTo>
                <a:lnTo>
                  <a:pt x="369062" y="1107058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6432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048" y="0"/>
                </a:moveTo>
                <a:lnTo>
                  <a:pt x="369036" y="0"/>
                </a:lnTo>
                <a:lnTo>
                  <a:pt x="0" y="369061"/>
                </a:lnTo>
                <a:lnTo>
                  <a:pt x="1161986" y="369061"/>
                </a:lnTo>
                <a:lnTo>
                  <a:pt x="1531048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66432" y="3292475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1"/>
                </a:moveTo>
                <a:lnTo>
                  <a:pt x="369036" y="0"/>
                </a:lnTo>
                <a:lnTo>
                  <a:pt x="1531048" y="0"/>
                </a:lnTo>
                <a:lnTo>
                  <a:pt x="1531048" y="1107058"/>
                </a:lnTo>
                <a:lnTo>
                  <a:pt x="1161986" y="1476146"/>
                </a:lnTo>
                <a:lnTo>
                  <a:pt x="0" y="1476146"/>
                </a:lnTo>
                <a:lnTo>
                  <a:pt x="0" y="369061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66432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1"/>
                </a:moveTo>
                <a:lnTo>
                  <a:pt x="1161986" y="369061"/>
                </a:lnTo>
                <a:lnTo>
                  <a:pt x="153104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28419" y="3661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5492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7414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1712" y="3675379"/>
            <a:ext cx="46355" cy="370840"/>
          </a:xfrm>
          <a:custGeom>
            <a:avLst/>
            <a:gdLst/>
            <a:ahLst/>
            <a:cxnLst/>
            <a:rect l="l" t="t" r="r" b="b"/>
            <a:pathLst>
              <a:path w="46355" h="370839">
                <a:moveTo>
                  <a:pt x="0" y="370840"/>
                </a:moveTo>
                <a:lnTo>
                  <a:pt x="46253" y="370840"/>
                </a:lnTo>
                <a:lnTo>
                  <a:pt x="4625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10015" y="3675379"/>
            <a:ext cx="359410" cy="370840"/>
          </a:xfrm>
          <a:custGeom>
            <a:avLst/>
            <a:gdLst/>
            <a:ahLst/>
            <a:cxnLst/>
            <a:rect l="l" t="t" r="r" b="b"/>
            <a:pathLst>
              <a:path w="359410" h="370839">
                <a:moveTo>
                  <a:pt x="0" y="370840"/>
                </a:moveTo>
                <a:lnTo>
                  <a:pt x="359282" y="370840"/>
                </a:lnTo>
                <a:lnTo>
                  <a:pt x="35928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69210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1712" y="4046207"/>
            <a:ext cx="46355" cy="370840"/>
          </a:xfrm>
          <a:custGeom>
            <a:avLst/>
            <a:gdLst/>
            <a:ahLst/>
            <a:cxnLst/>
            <a:rect l="l" t="t" r="r" b="b"/>
            <a:pathLst>
              <a:path w="46355" h="370839">
                <a:moveTo>
                  <a:pt x="0" y="370839"/>
                </a:moveTo>
                <a:lnTo>
                  <a:pt x="46253" y="370839"/>
                </a:lnTo>
                <a:lnTo>
                  <a:pt x="4625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10015" y="4046207"/>
            <a:ext cx="359410" cy="370840"/>
          </a:xfrm>
          <a:custGeom>
            <a:avLst/>
            <a:gdLst/>
            <a:ahLst/>
            <a:cxnLst/>
            <a:rect l="l" t="t" r="r" b="b"/>
            <a:pathLst>
              <a:path w="359410" h="370839">
                <a:moveTo>
                  <a:pt x="0" y="370839"/>
                </a:moveTo>
                <a:lnTo>
                  <a:pt x="359282" y="370839"/>
                </a:lnTo>
                <a:lnTo>
                  <a:pt x="35928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9210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40204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32000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399" y="3835145"/>
            <a:ext cx="191770" cy="370840"/>
          </a:xfrm>
          <a:custGeom>
            <a:avLst/>
            <a:gdLst/>
            <a:ahLst/>
            <a:cxnLst/>
            <a:rect l="l" t="t" r="r" b="b"/>
            <a:pathLst>
              <a:path w="191769" h="370839">
                <a:moveTo>
                  <a:pt x="0" y="370839"/>
                </a:moveTo>
                <a:lnTo>
                  <a:pt x="191566" y="370839"/>
                </a:lnTo>
                <a:lnTo>
                  <a:pt x="19156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10015" y="3835145"/>
            <a:ext cx="213995" cy="370840"/>
          </a:xfrm>
          <a:custGeom>
            <a:avLst/>
            <a:gdLst/>
            <a:ahLst/>
            <a:cxnLst/>
            <a:rect l="l" t="t" r="r" b="b"/>
            <a:pathLst>
              <a:path w="213994" h="370839">
                <a:moveTo>
                  <a:pt x="0" y="370839"/>
                </a:moveTo>
                <a:lnTo>
                  <a:pt x="213868" y="370839"/>
                </a:lnTo>
                <a:lnTo>
                  <a:pt x="21386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23922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6399" y="4205985"/>
            <a:ext cx="191770" cy="370840"/>
          </a:xfrm>
          <a:custGeom>
            <a:avLst/>
            <a:gdLst/>
            <a:ahLst/>
            <a:cxnLst/>
            <a:rect l="l" t="t" r="r" b="b"/>
            <a:pathLst>
              <a:path w="191769" h="370839">
                <a:moveTo>
                  <a:pt x="0" y="370840"/>
                </a:moveTo>
                <a:lnTo>
                  <a:pt x="191566" y="370840"/>
                </a:lnTo>
                <a:lnTo>
                  <a:pt x="19156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10015" y="4205985"/>
            <a:ext cx="213995" cy="370840"/>
          </a:xfrm>
          <a:custGeom>
            <a:avLst/>
            <a:gdLst/>
            <a:ahLst/>
            <a:cxnLst/>
            <a:rect l="l" t="t" r="r" b="b"/>
            <a:pathLst>
              <a:path w="213994" h="370839">
                <a:moveTo>
                  <a:pt x="0" y="370840"/>
                </a:moveTo>
                <a:lnTo>
                  <a:pt x="213868" y="370840"/>
                </a:lnTo>
                <a:lnTo>
                  <a:pt x="213868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23922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3363" y="3657219"/>
            <a:ext cx="392430" cy="4445"/>
          </a:xfrm>
          <a:custGeom>
            <a:avLst/>
            <a:gdLst/>
            <a:ahLst/>
            <a:cxnLst/>
            <a:rect l="l" t="t" r="r" b="b"/>
            <a:pathLst>
              <a:path w="392430" h="4445">
                <a:moveTo>
                  <a:pt x="0" y="4292"/>
                </a:moveTo>
                <a:lnTo>
                  <a:pt x="391883" y="4292"/>
                </a:lnTo>
                <a:lnTo>
                  <a:pt x="391883" y="0"/>
                </a:lnTo>
                <a:lnTo>
                  <a:pt x="0" y="0"/>
                </a:lnTo>
                <a:lnTo>
                  <a:pt x="0" y="42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45260" y="3657219"/>
            <a:ext cx="392430" cy="4445"/>
          </a:xfrm>
          <a:custGeom>
            <a:avLst/>
            <a:gdLst/>
            <a:ahLst/>
            <a:cxnLst/>
            <a:rect l="l" t="t" r="r" b="b"/>
            <a:pathLst>
              <a:path w="392430" h="4445">
                <a:moveTo>
                  <a:pt x="0" y="4292"/>
                </a:moveTo>
                <a:lnTo>
                  <a:pt x="391883" y="4292"/>
                </a:lnTo>
                <a:lnTo>
                  <a:pt x="391883" y="0"/>
                </a:lnTo>
                <a:lnTo>
                  <a:pt x="0" y="0"/>
                </a:lnTo>
                <a:lnTo>
                  <a:pt x="0" y="42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37182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1479" y="4028058"/>
            <a:ext cx="386715" cy="370840"/>
          </a:xfrm>
          <a:custGeom>
            <a:avLst/>
            <a:gdLst/>
            <a:ahLst/>
            <a:cxnLst/>
            <a:rect l="l" t="t" r="r" b="b"/>
            <a:pathLst>
              <a:path w="386715" h="370839">
                <a:moveTo>
                  <a:pt x="0" y="370840"/>
                </a:moveTo>
                <a:lnTo>
                  <a:pt x="386486" y="370840"/>
                </a:lnTo>
                <a:lnTo>
                  <a:pt x="38648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19540" y="402805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29"/>
                </a:moveTo>
                <a:lnTo>
                  <a:pt x="0" y="0"/>
                </a:lnTo>
                <a:lnTo>
                  <a:pt x="0" y="741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228976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61479" y="4398848"/>
            <a:ext cx="386715" cy="370840"/>
          </a:xfrm>
          <a:custGeom>
            <a:avLst/>
            <a:gdLst/>
            <a:ahLst/>
            <a:cxnLst/>
            <a:rect l="l" t="t" r="r" b="b"/>
            <a:pathLst>
              <a:path w="386715" h="370839">
                <a:moveTo>
                  <a:pt x="0" y="370840"/>
                </a:moveTo>
                <a:lnTo>
                  <a:pt x="386486" y="370840"/>
                </a:lnTo>
                <a:lnTo>
                  <a:pt x="38648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38910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0832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10015" y="4028058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1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129" y="4021708"/>
            <a:ext cx="393065" cy="12700"/>
          </a:xfrm>
          <a:custGeom>
            <a:avLst/>
            <a:gdLst/>
            <a:ahLst/>
            <a:cxnLst/>
            <a:rect l="l" t="t" r="r" b="b"/>
            <a:pathLst>
              <a:path w="393065" h="12700">
                <a:moveTo>
                  <a:pt x="0" y="12700"/>
                </a:moveTo>
                <a:lnTo>
                  <a:pt x="392836" y="12700"/>
                </a:lnTo>
                <a:lnTo>
                  <a:pt x="3928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10015" y="4398898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1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392548"/>
            <a:ext cx="393065" cy="12700"/>
          </a:xfrm>
          <a:custGeom>
            <a:avLst/>
            <a:gdLst/>
            <a:ahLst/>
            <a:cxnLst/>
            <a:rect l="l" t="t" r="r" b="b"/>
            <a:pathLst>
              <a:path w="393065" h="12700">
                <a:moveTo>
                  <a:pt x="0" y="12699"/>
                </a:moveTo>
                <a:lnTo>
                  <a:pt x="392836" y="12699"/>
                </a:lnTo>
                <a:lnTo>
                  <a:pt x="39283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4" name="object 194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object 195"/>
          <p:cNvSpPr/>
          <p:nvPr/>
        </p:nvSpPr>
        <p:spPr>
          <a:xfrm>
            <a:off x="1047965" y="3661511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210054" y="3292475"/>
            <a:ext cx="368935" cy="1476375"/>
          </a:xfrm>
          <a:custGeom>
            <a:avLst/>
            <a:gdLst/>
            <a:ahLst/>
            <a:cxnLst/>
            <a:rect l="l" t="t" r="r" b="b"/>
            <a:pathLst>
              <a:path w="368935" h="1476375">
                <a:moveTo>
                  <a:pt x="368934" y="0"/>
                </a:moveTo>
                <a:lnTo>
                  <a:pt x="0" y="369061"/>
                </a:lnTo>
                <a:lnTo>
                  <a:pt x="0" y="1476146"/>
                </a:lnTo>
                <a:lnTo>
                  <a:pt x="368934" y="1107058"/>
                </a:lnTo>
                <a:lnTo>
                  <a:pt x="368934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7965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023" y="0"/>
                </a:moveTo>
                <a:lnTo>
                  <a:pt x="368973" y="0"/>
                </a:lnTo>
                <a:lnTo>
                  <a:pt x="0" y="369061"/>
                </a:lnTo>
                <a:lnTo>
                  <a:pt x="1162088" y="369061"/>
                </a:lnTo>
                <a:lnTo>
                  <a:pt x="1531023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47965" y="3292475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1"/>
                </a:moveTo>
                <a:lnTo>
                  <a:pt x="368973" y="0"/>
                </a:lnTo>
                <a:lnTo>
                  <a:pt x="1531023" y="0"/>
                </a:lnTo>
                <a:lnTo>
                  <a:pt x="1531023" y="1107058"/>
                </a:lnTo>
                <a:lnTo>
                  <a:pt x="1162088" y="1476146"/>
                </a:lnTo>
                <a:lnTo>
                  <a:pt x="0" y="1476146"/>
                </a:lnTo>
                <a:lnTo>
                  <a:pt x="0" y="36906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47965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1"/>
                </a:moveTo>
                <a:lnTo>
                  <a:pt x="1162088" y="369061"/>
                </a:lnTo>
                <a:lnTo>
                  <a:pt x="153102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210054" y="3661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5492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7414" y="3304539"/>
            <a:ext cx="392430" cy="357505"/>
          </a:xfrm>
          <a:custGeom>
            <a:avLst/>
            <a:gdLst/>
            <a:ahLst/>
            <a:cxnLst/>
            <a:rect l="l" t="t" r="r" b="b"/>
            <a:pathLst>
              <a:path w="392430" h="357504">
                <a:moveTo>
                  <a:pt x="0" y="356971"/>
                </a:moveTo>
                <a:lnTo>
                  <a:pt x="391883" y="356971"/>
                </a:lnTo>
                <a:lnTo>
                  <a:pt x="391883" y="0"/>
                </a:lnTo>
                <a:lnTo>
                  <a:pt x="0" y="0"/>
                </a:lnTo>
                <a:lnTo>
                  <a:pt x="0" y="35697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9210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3571" y="3675379"/>
            <a:ext cx="57785" cy="370840"/>
          </a:xfrm>
          <a:custGeom>
            <a:avLst/>
            <a:gdLst/>
            <a:ahLst/>
            <a:cxnLst/>
            <a:rect l="l" t="t" r="r" b="b"/>
            <a:pathLst>
              <a:path w="57784" h="370839">
                <a:moveTo>
                  <a:pt x="0" y="370840"/>
                </a:moveTo>
                <a:lnTo>
                  <a:pt x="57657" y="370840"/>
                </a:lnTo>
                <a:lnTo>
                  <a:pt x="57657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13279" y="3675379"/>
            <a:ext cx="347980" cy="370840"/>
          </a:xfrm>
          <a:custGeom>
            <a:avLst/>
            <a:gdLst/>
            <a:ahLst/>
            <a:cxnLst/>
            <a:rect l="l" t="t" r="r" b="b"/>
            <a:pathLst>
              <a:path w="347980" h="370839">
                <a:moveTo>
                  <a:pt x="0" y="370840"/>
                </a:moveTo>
                <a:lnTo>
                  <a:pt x="347814" y="370840"/>
                </a:lnTo>
                <a:lnTo>
                  <a:pt x="347814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113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3571" y="4046207"/>
            <a:ext cx="57785" cy="370840"/>
          </a:xfrm>
          <a:custGeom>
            <a:avLst/>
            <a:gdLst/>
            <a:ahLst/>
            <a:cxnLst/>
            <a:rect l="l" t="t" r="r" b="b"/>
            <a:pathLst>
              <a:path w="57784" h="370839">
                <a:moveTo>
                  <a:pt x="0" y="370839"/>
                </a:moveTo>
                <a:lnTo>
                  <a:pt x="57657" y="370839"/>
                </a:lnTo>
                <a:lnTo>
                  <a:pt x="57657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13279" y="4046207"/>
            <a:ext cx="347980" cy="370840"/>
          </a:xfrm>
          <a:custGeom>
            <a:avLst/>
            <a:gdLst/>
            <a:ahLst/>
            <a:cxnLst/>
            <a:rect l="l" t="t" r="r" b="b"/>
            <a:pathLst>
              <a:path w="347980" h="370839">
                <a:moveTo>
                  <a:pt x="0" y="370839"/>
                </a:moveTo>
                <a:lnTo>
                  <a:pt x="347814" y="370839"/>
                </a:lnTo>
                <a:lnTo>
                  <a:pt x="34781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6113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40204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32000" y="3464305"/>
            <a:ext cx="392430" cy="197485"/>
          </a:xfrm>
          <a:custGeom>
            <a:avLst/>
            <a:gdLst/>
            <a:ahLst/>
            <a:cxnLst/>
            <a:rect l="l" t="t" r="r" b="b"/>
            <a:pathLst>
              <a:path w="392430" h="197485">
                <a:moveTo>
                  <a:pt x="0" y="197205"/>
                </a:moveTo>
                <a:lnTo>
                  <a:pt x="391883" y="197205"/>
                </a:lnTo>
                <a:lnTo>
                  <a:pt x="391883" y="0"/>
                </a:lnTo>
                <a:lnTo>
                  <a:pt x="0" y="0"/>
                </a:lnTo>
                <a:lnTo>
                  <a:pt x="0" y="19720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23922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48283" y="3835145"/>
            <a:ext cx="203200" cy="370840"/>
          </a:xfrm>
          <a:custGeom>
            <a:avLst/>
            <a:gdLst/>
            <a:ahLst/>
            <a:cxnLst/>
            <a:rect l="l" t="t" r="r" b="b"/>
            <a:pathLst>
              <a:path w="203200" h="370839">
                <a:moveTo>
                  <a:pt x="0" y="370839"/>
                </a:moveTo>
                <a:lnTo>
                  <a:pt x="202945" y="370839"/>
                </a:lnTo>
                <a:lnTo>
                  <a:pt x="202945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613279" y="3835145"/>
            <a:ext cx="202565" cy="370840"/>
          </a:xfrm>
          <a:custGeom>
            <a:avLst/>
            <a:gdLst/>
            <a:ahLst/>
            <a:cxnLst/>
            <a:rect l="l" t="t" r="r" b="b"/>
            <a:pathLst>
              <a:path w="202564" h="370839">
                <a:moveTo>
                  <a:pt x="0" y="370839"/>
                </a:moveTo>
                <a:lnTo>
                  <a:pt x="202526" y="370839"/>
                </a:lnTo>
                <a:lnTo>
                  <a:pt x="20252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15844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48283" y="4205985"/>
            <a:ext cx="203200" cy="370840"/>
          </a:xfrm>
          <a:custGeom>
            <a:avLst/>
            <a:gdLst/>
            <a:ahLst/>
            <a:cxnLst/>
            <a:rect l="l" t="t" r="r" b="b"/>
            <a:pathLst>
              <a:path w="203200" h="370839">
                <a:moveTo>
                  <a:pt x="0" y="370840"/>
                </a:moveTo>
                <a:lnTo>
                  <a:pt x="202945" y="370840"/>
                </a:lnTo>
                <a:lnTo>
                  <a:pt x="202945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13279" y="4205985"/>
            <a:ext cx="202565" cy="370840"/>
          </a:xfrm>
          <a:custGeom>
            <a:avLst/>
            <a:gdLst/>
            <a:ahLst/>
            <a:cxnLst/>
            <a:rect l="l" t="t" r="r" b="b"/>
            <a:pathLst>
              <a:path w="202564" h="370839">
                <a:moveTo>
                  <a:pt x="0" y="370840"/>
                </a:moveTo>
                <a:lnTo>
                  <a:pt x="202526" y="370840"/>
                </a:lnTo>
                <a:lnTo>
                  <a:pt x="20252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844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351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20598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37182" y="3657219"/>
            <a:ext cx="392430" cy="4445"/>
          </a:xfrm>
          <a:custGeom>
            <a:avLst/>
            <a:gdLst/>
            <a:ahLst/>
            <a:cxnLst/>
            <a:rect l="l" t="t" r="r" b="b"/>
            <a:pathLst>
              <a:path w="392430" h="4445">
                <a:moveTo>
                  <a:pt x="0" y="4292"/>
                </a:moveTo>
                <a:lnTo>
                  <a:pt x="391883" y="4292"/>
                </a:lnTo>
                <a:lnTo>
                  <a:pt x="391883" y="0"/>
                </a:lnTo>
                <a:lnTo>
                  <a:pt x="0" y="0"/>
                </a:lnTo>
                <a:lnTo>
                  <a:pt x="0" y="42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28976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620898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48244" y="402805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29"/>
                </a:moveTo>
                <a:lnTo>
                  <a:pt x="0" y="0"/>
                </a:lnTo>
                <a:lnTo>
                  <a:pt x="0" y="741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17069" y="4028058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29"/>
                </a:moveTo>
                <a:lnTo>
                  <a:pt x="0" y="0"/>
                </a:lnTo>
                <a:lnTo>
                  <a:pt x="0" y="741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20898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37182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30832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28976" y="2538348"/>
            <a:ext cx="0" cy="1123315"/>
          </a:xfrm>
          <a:custGeom>
            <a:avLst/>
            <a:gdLst/>
            <a:ahLst/>
            <a:cxnLst/>
            <a:rect l="l" t="t" r="r" b="b"/>
            <a:pathLst>
              <a:path h="1123314">
                <a:moveTo>
                  <a:pt x="0" y="0"/>
                </a:moveTo>
                <a:lnTo>
                  <a:pt x="0" y="1123162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22626" y="4772329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20898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613279" y="4028058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>
                <a:moveTo>
                  <a:pt x="0" y="0"/>
                </a:moveTo>
                <a:lnTo>
                  <a:pt x="40589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129" y="4028058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60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613279" y="4392548"/>
            <a:ext cx="406400" cy="12700"/>
          </a:xfrm>
          <a:custGeom>
            <a:avLst/>
            <a:gdLst/>
            <a:ahLst/>
            <a:cxnLst/>
            <a:rect l="l" t="t" r="r" b="b"/>
            <a:pathLst>
              <a:path w="406400" h="12700">
                <a:moveTo>
                  <a:pt x="0" y="12699"/>
                </a:moveTo>
                <a:lnTo>
                  <a:pt x="405892" y="12699"/>
                </a:lnTo>
                <a:lnTo>
                  <a:pt x="40589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129" y="4398898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60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/>
          <p:nvPr/>
        </p:nvSpPr>
        <p:spPr>
          <a:xfrm>
            <a:off x="1451228" y="3661511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49" y="1107109"/>
                </a:lnTo>
                <a:lnTo>
                  <a:pt x="1162049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13279" y="3292475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69" h="1476375">
                <a:moveTo>
                  <a:pt x="369062" y="0"/>
                </a:moveTo>
                <a:lnTo>
                  <a:pt x="0" y="369061"/>
                </a:lnTo>
                <a:lnTo>
                  <a:pt x="0" y="1476146"/>
                </a:lnTo>
                <a:lnTo>
                  <a:pt x="369062" y="1107058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451228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112" y="0"/>
                </a:moveTo>
                <a:lnTo>
                  <a:pt x="369062" y="0"/>
                </a:lnTo>
                <a:lnTo>
                  <a:pt x="0" y="369061"/>
                </a:lnTo>
                <a:lnTo>
                  <a:pt x="1162050" y="369061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451228" y="3292475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1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8"/>
                </a:lnTo>
                <a:lnTo>
                  <a:pt x="1162050" y="1476146"/>
                </a:lnTo>
                <a:lnTo>
                  <a:pt x="0" y="1476146"/>
                </a:lnTo>
                <a:lnTo>
                  <a:pt x="0" y="36906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51228" y="3292475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1"/>
                </a:moveTo>
                <a:lnTo>
                  <a:pt x="1162050" y="369061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613279" y="36615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71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571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49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7414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9210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1132" y="21920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71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571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549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14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9210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1132" y="256285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71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3571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549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7414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210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132" y="293369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171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3571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549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7414" y="3304539"/>
            <a:ext cx="392430" cy="349885"/>
          </a:xfrm>
          <a:custGeom>
            <a:avLst/>
            <a:gdLst/>
            <a:ahLst/>
            <a:cxnLst/>
            <a:rect l="l" t="t" r="r" b="b"/>
            <a:pathLst>
              <a:path w="392430" h="349885">
                <a:moveTo>
                  <a:pt x="0" y="349884"/>
                </a:moveTo>
                <a:lnTo>
                  <a:pt x="391883" y="349884"/>
                </a:lnTo>
                <a:lnTo>
                  <a:pt x="391883" y="0"/>
                </a:lnTo>
                <a:lnTo>
                  <a:pt x="0" y="0"/>
                </a:lnTo>
                <a:lnTo>
                  <a:pt x="0" y="3498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9210" y="3304539"/>
            <a:ext cx="392430" cy="349885"/>
          </a:xfrm>
          <a:custGeom>
            <a:avLst/>
            <a:gdLst/>
            <a:ahLst/>
            <a:cxnLst/>
            <a:rect l="l" t="t" r="r" b="b"/>
            <a:pathLst>
              <a:path w="392430" h="349885">
                <a:moveTo>
                  <a:pt x="0" y="349884"/>
                </a:moveTo>
                <a:lnTo>
                  <a:pt x="391883" y="349884"/>
                </a:lnTo>
                <a:lnTo>
                  <a:pt x="391883" y="0"/>
                </a:lnTo>
                <a:lnTo>
                  <a:pt x="0" y="0"/>
                </a:lnTo>
                <a:lnTo>
                  <a:pt x="0" y="3498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1132" y="330453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29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1712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3571" y="367537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5492" y="3675379"/>
            <a:ext cx="54610" cy="370840"/>
          </a:xfrm>
          <a:custGeom>
            <a:avLst/>
            <a:gdLst/>
            <a:ahLst/>
            <a:cxnLst/>
            <a:rect l="l" t="t" r="r" b="b"/>
            <a:pathLst>
              <a:path w="54610" h="370839">
                <a:moveTo>
                  <a:pt x="0" y="370840"/>
                </a:moveTo>
                <a:lnTo>
                  <a:pt x="54356" y="370840"/>
                </a:lnTo>
                <a:lnTo>
                  <a:pt x="5435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1898" y="3675379"/>
            <a:ext cx="351155" cy="370840"/>
          </a:xfrm>
          <a:custGeom>
            <a:avLst/>
            <a:gdLst/>
            <a:ahLst/>
            <a:cxnLst/>
            <a:rect l="l" t="t" r="r" b="b"/>
            <a:pathLst>
              <a:path w="351154" h="370839">
                <a:moveTo>
                  <a:pt x="0" y="370840"/>
                </a:moveTo>
                <a:lnTo>
                  <a:pt x="351116" y="370840"/>
                </a:lnTo>
                <a:lnTo>
                  <a:pt x="35111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1712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3571" y="4046207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85492" y="4046207"/>
            <a:ext cx="54610" cy="370840"/>
          </a:xfrm>
          <a:custGeom>
            <a:avLst/>
            <a:gdLst/>
            <a:ahLst/>
            <a:cxnLst/>
            <a:rect l="l" t="t" r="r" b="b"/>
            <a:pathLst>
              <a:path w="54610" h="370839">
                <a:moveTo>
                  <a:pt x="0" y="370839"/>
                </a:moveTo>
                <a:lnTo>
                  <a:pt x="54356" y="370839"/>
                </a:lnTo>
                <a:lnTo>
                  <a:pt x="543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01898" y="4046207"/>
            <a:ext cx="351155" cy="370840"/>
          </a:xfrm>
          <a:custGeom>
            <a:avLst/>
            <a:gdLst/>
            <a:ahLst/>
            <a:cxnLst/>
            <a:rect l="l" t="t" r="r" b="b"/>
            <a:pathLst>
              <a:path w="351154" h="370839">
                <a:moveTo>
                  <a:pt x="0" y="370839"/>
                </a:moveTo>
                <a:lnTo>
                  <a:pt x="351116" y="370839"/>
                </a:lnTo>
                <a:lnTo>
                  <a:pt x="35111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3571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549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7414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9210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113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7727" y="256285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7727" y="293369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07727" y="330453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07727" y="367537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7727" y="4046219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1712" y="21856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3053" y="2185669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362" y="21920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7727" y="441704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4">
                <a:moveTo>
                  <a:pt x="0" y="0"/>
                </a:moveTo>
                <a:lnTo>
                  <a:pt x="151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414085"/>
            <a:ext cx="907542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Color</a:t>
            </a:r>
            <a:r>
              <a:rPr spc="25" dirty="0"/>
              <a:t> </a:t>
            </a:r>
            <a:r>
              <a:rPr spc="-5" dirty="0"/>
              <a:t>images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05889" y="1789937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8490" y="1789937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Fil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0858" y="1789937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52520" y="3236417"/>
            <a:ext cx="16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8778" y="3236417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6577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6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605273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3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832" y="4870805"/>
            <a:ext cx="565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b="1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6399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8283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020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2000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3922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5844" y="23517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6399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8283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4020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32000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23922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15844" y="272262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399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8283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4020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32000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3922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5844" y="309346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399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8283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4020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32000" y="3464305"/>
            <a:ext cx="392430" cy="190500"/>
          </a:xfrm>
          <a:custGeom>
            <a:avLst/>
            <a:gdLst/>
            <a:ahLst/>
            <a:cxnLst/>
            <a:rect l="l" t="t" r="r" b="b"/>
            <a:pathLst>
              <a:path w="392430" h="190500">
                <a:moveTo>
                  <a:pt x="0" y="190119"/>
                </a:moveTo>
                <a:lnTo>
                  <a:pt x="391883" y="190119"/>
                </a:lnTo>
                <a:lnTo>
                  <a:pt x="391883" y="0"/>
                </a:lnTo>
                <a:lnTo>
                  <a:pt x="0" y="0"/>
                </a:lnTo>
                <a:lnTo>
                  <a:pt x="0" y="1901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23922" y="3464305"/>
            <a:ext cx="392430" cy="190500"/>
          </a:xfrm>
          <a:custGeom>
            <a:avLst/>
            <a:gdLst/>
            <a:ahLst/>
            <a:cxnLst/>
            <a:rect l="l" t="t" r="r" b="b"/>
            <a:pathLst>
              <a:path w="392430" h="190500">
                <a:moveTo>
                  <a:pt x="0" y="190119"/>
                </a:moveTo>
                <a:lnTo>
                  <a:pt x="391883" y="190119"/>
                </a:lnTo>
                <a:lnTo>
                  <a:pt x="391883" y="0"/>
                </a:lnTo>
                <a:lnTo>
                  <a:pt x="0" y="0"/>
                </a:lnTo>
                <a:lnTo>
                  <a:pt x="0" y="1901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5844" y="346430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399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48283" y="383514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40204" y="3835145"/>
            <a:ext cx="200025" cy="370840"/>
          </a:xfrm>
          <a:custGeom>
            <a:avLst/>
            <a:gdLst/>
            <a:ahLst/>
            <a:cxnLst/>
            <a:rect l="l" t="t" r="r" b="b"/>
            <a:pathLst>
              <a:path w="200025" h="370839">
                <a:moveTo>
                  <a:pt x="0" y="370839"/>
                </a:moveTo>
                <a:lnTo>
                  <a:pt x="199644" y="370839"/>
                </a:lnTo>
                <a:lnTo>
                  <a:pt x="199644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01898" y="3835145"/>
            <a:ext cx="206375" cy="370840"/>
          </a:xfrm>
          <a:custGeom>
            <a:avLst/>
            <a:gdLst/>
            <a:ahLst/>
            <a:cxnLst/>
            <a:rect l="l" t="t" r="r" b="b"/>
            <a:pathLst>
              <a:path w="206375" h="370839">
                <a:moveTo>
                  <a:pt x="0" y="370839"/>
                </a:moveTo>
                <a:lnTo>
                  <a:pt x="205828" y="370839"/>
                </a:lnTo>
                <a:lnTo>
                  <a:pt x="205828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6399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48283" y="4205985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40204" y="4205985"/>
            <a:ext cx="200025" cy="370840"/>
          </a:xfrm>
          <a:custGeom>
            <a:avLst/>
            <a:gdLst/>
            <a:ahLst/>
            <a:cxnLst/>
            <a:rect l="l" t="t" r="r" b="b"/>
            <a:pathLst>
              <a:path w="200025" h="370839">
                <a:moveTo>
                  <a:pt x="0" y="370840"/>
                </a:moveTo>
                <a:lnTo>
                  <a:pt x="199644" y="370840"/>
                </a:lnTo>
                <a:lnTo>
                  <a:pt x="199644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01898" y="4205985"/>
            <a:ext cx="206375" cy="370840"/>
          </a:xfrm>
          <a:custGeom>
            <a:avLst/>
            <a:gdLst/>
            <a:ahLst/>
            <a:cxnLst/>
            <a:rect l="l" t="t" r="r" b="b"/>
            <a:pathLst>
              <a:path w="206375" h="370839">
                <a:moveTo>
                  <a:pt x="0" y="370840"/>
                </a:moveTo>
                <a:lnTo>
                  <a:pt x="205828" y="370840"/>
                </a:lnTo>
                <a:lnTo>
                  <a:pt x="205828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8283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020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32000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3922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15844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12782" y="27226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2782" y="309346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12782" y="346430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12782" y="3828795"/>
            <a:ext cx="201930" cy="12700"/>
          </a:xfrm>
          <a:custGeom>
            <a:avLst/>
            <a:gdLst/>
            <a:ahLst/>
            <a:cxnLst/>
            <a:rect l="l" t="t" r="r" b="b"/>
            <a:pathLst>
              <a:path w="201930" h="12700">
                <a:moveTo>
                  <a:pt x="0" y="12699"/>
                </a:moveTo>
                <a:lnTo>
                  <a:pt x="201333" y="12699"/>
                </a:lnTo>
                <a:lnTo>
                  <a:pt x="201333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12782" y="4199635"/>
            <a:ext cx="201930" cy="12700"/>
          </a:xfrm>
          <a:custGeom>
            <a:avLst/>
            <a:gdLst/>
            <a:ahLst/>
            <a:cxnLst/>
            <a:rect l="l" t="t" r="r" b="b"/>
            <a:pathLst>
              <a:path w="201930" h="12700">
                <a:moveTo>
                  <a:pt x="0" y="12700"/>
                </a:moveTo>
                <a:lnTo>
                  <a:pt x="201333" y="12700"/>
                </a:lnTo>
                <a:lnTo>
                  <a:pt x="20133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6399" y="234543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7766" y="2345435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049" y="2351785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12782" y="45768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30">
                <a:moveTo>
                  <a:pt x="0" y="0"/>
                </a:moveTo>
                <a:lnTo>
                  <a:pt x="2013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1479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3363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45260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7182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28976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0898" y="254469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1479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3363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45260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37182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976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0898" y="291553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479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3363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5260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37182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28976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0898" y="328637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1479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3363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45260" y="3657219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39"/>
                </a:moveTo>
                <a:lnTo>
                  <a:pt x="391883" y="370839"/>
                </a:lnTo>
                <a:lnTo>
                  <a:pt x="391883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007340" y="3657219"/>
            <a:ext cx="0" cy="741680"/>
          </a:xfrm>
          <a:custGeom>
            <a:avLst/>
            <a:gdLst/>
            <a:ahLst/>
            <a:cxnLst/>
            <a:rect l="l" t="t" r="r" b="b"/>
            <a:pathLst>
              <a:path h="741679">
                <a:moveTo>
                  <a:pt x="0" y="741679"/>
                </a:moveTo>
                <a:lnTo>
                  <a:pt x="0" y="0"/>
                </a:lnTo>
                <a:lnTo>
                  <a:pt x="0" y="7416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479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53363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45260" y="402805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1479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53363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5260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37182" y="4761534"/>
            <a:ext cx="392430" cy="8255"/>
          </a:xfrm>
          <a:custGeom>
            <a:avLst/>
            <a:gdLst/>
            <a:ahLst/>
            <a:cxnLst/>
            <a:rect l="l" t="t" r="r" b="b"/>
            <a:pathLst>
              <a:path w="392430" h="8254">
                <a:moveTo>
                  <a:pt x="0" y="8153"/>
                </a:moveTo>
                <a:lnTo>
                  <a:pt x="391883" y="8153"/>
                </a:lnTo>
                <a:lnTo>
                  <a:pt x="391883" y="0"/>
                </a:lnTo>
                <a:lnTo>
                  <a:pt x="0" y="0"/>
                </a:lnTo>
                <a:lnTo>
                  <a:pt x="0" y="81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8976" y="4761534"/>
            <a:ext cx="392430" cy="8255"/>
          </a:xfrm>
          <a:custGeom>
            <a:avLst/>
            <a:gdLst/>
            <a:ahLst/>
            <a:cxnLst/>
            <a:rect l="l" t="t" r="r" b="b"/>
            <a:pathLst>
              <a:path w="392430" h="8254">
                <a:moveTo>
                  <a:pt x="0" y="8153"/>
                </a:moveTo>
                <a:lnTo>
                  <a:pt x="391883" y="8153"/>
                </a:lnTo>
                <a:lnTo>
                  <a:pt x="391883" y="0"/>
                </a:lnTo>
                <a:lnTo>
                  <a:pt x="0" y="0"/>
                </a:lnTo>
                <a:lnTo>
                  <a:pt x="0" y="81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20898" y="4398848"/>
            <a:ext cx="392430" cy="370840"/>
          </a:xfrm>
          <a:custGeom>
            <a:avLst/>
            <a:gdLst/>
            <a:ahLst/>
            <a:cxnLst/>
            <a:rect l="l" t="t" r="r" b="b"/>
            <a:pathLst>
              <a:path w="392430" h="370839">
                <a:moveTo>
                  <a:pt x="0" y="370840"/>
                </a:moveTo>
                <a:lnTo>
                  <a:pt x="391883" y="370840"/>
                </a:lnTo>
                <a:lnTo>
                  <a:pt x="391883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53363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526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37182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28976" y="2538348"/>
            <a:ext cx="0" cy="1116330"/>
          </a:xfrm>
          <a:custGeom>
            <a:avLst/>
            <a:gdLst/>
            <a:ahLst/>
            <a:cxnLst/>
            <a:rect l="l" t="t" r="r" b="b"/>
            <a:pathLst>
              <a:path h="1116329">
                <a:moveTo>
                  <a:pt x="0" y="0"/>
                </a:moveTo>
                <a:lnTo>
                  <a:pt x="0" y="1116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28976" y="4761534"/>
            <a:ext cx="0" cy="14604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50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0898" y="2538348"/>
            <a:ext cx="0" cy="1116330"/>
          </a:xfrm>
          <a:custGeom>
            <a:avLst/>
            <a:gdLst/>
            <a:ahLst/>
            <a:cxnLst/>
            <a:rect l="l" t="t" r="r" b="b"/>
            <a:pathLst>
              <a:path h="1116329">
                <a:moveTo>
                  <a:pt x="0" y="0"/>
                </a:moveTo>
                <a:lnTo>
                  <a:pt x="0" y="11160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20898" y="4761534"/>
            <a:ext cx="0" cy="14604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50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5129" y="291553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129" y="328637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129" y="365721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001898" y="4028058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129" y="4028058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001898" y="4398898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2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129" y="4398898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479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12820" y="2538348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68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129" y="2544698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129" y="4769687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5">
                <a:moveTo>
                  <a:pt x="0" y="0"/>
                </a:moveTo>
                <a:lnTo>
                  <a:pt x="23640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544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60848" y="2870834"/>
            <a:ext cx="406400" cy="334010"/>
          </a:xfrm>
          <a:custGeom>
            <a:avLst/>
            <a:gdLst/>
            <a:ahLst/>
            <a:cxnLst/>
            <a:rect l="l" t="t" r="r" b="b"/>
            <a:pathLst>
              <a:path w="406400" h="334010">
                <a:moveTo>
                  <a:pt x="0" y="333451"/>
                </a:moveTo>
                <a:lnTo>
                  <a:pt x="406400" y="333451"/>
                </a:lnTo>
                <a:lnTo>
                  <a:pt x="406400" y="0"/>
                </a:lnTo>
                <a:lnTo>
                  <a:pt x="0" y="0"/>
                </a:lnTo>
                <a:lnTo>
                  <a:pt x="0" y="3334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67248" y="28708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11698" y="323659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39"/>
                </a:moveTo>
                <a:lnTo>
                  <a:pt x="361950" y="370839"/>
                </a:lnTo>
                <a:lnTo>
                  <a:pt x="3619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211698" y="3607434"/>
            <a:ext cx="361950" cy="370840"/>
          </a:xfrm>
          <a:custGeom>
            <a:avLst/>
            <a:gdLst/>
            <a:ahLst/>
            <a:cxnLst/>
            <a:rect l="l" t="t" r="r" b="b"/>
            <a:pathLst>
              <a:path w="361950" h="370839">
                <a:moveTo>
                  <a:pt x="0" y="370840"/>
                </a:moveTo>
                <a:lnTo>
                  <a:pt x="361950" y="370840"/>
                </a:lnTo>
                <a:lnTo>
                  <a:pt x="3619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608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72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21248" y="32365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21248" y="36074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4448" y="28644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73648" y="28644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48098" y="28708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21248" y="39782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020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608448" y="3023234"/>
            <a:ext cx="406400" cy="181610"/>
          </a:xfrm>
          <a:custGeom>
            <a:avLst/>
            <a:gdLst/>
            <a:ahLst/>
            <a:cxnLst/>
            <a:rect l="l" t="t" r="r" b="b"/>
            <a:pathLst>
              <a:path w="406400" h="181610">
                <a:moveTo>
                  <a:pt x="0" y="181051"/>
                </a:moveTo>
                <a:lnTo>
                  <a:pt x="406400" y="181051"/>
                </a:lnTo>
                <a:lnTo>
                  <a:pt x="406400" y="0"/>
                </a:lnTo>
                <a:lnTo>
                  <a:pt x="0" y="0"/>
                </a:lnTo>
                <a:lnTo>
                  <a:pt x="0" y="1810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014848" y="30232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11698" y="338899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39"/>
                </a:moveTo>
                <a:lnTo>
                  <a:pt x="209550" y="370839"/>
                </a:lnTo>
                <a:lnTo>
                  <a:pt x="2095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11698" y="3759834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39">
                <a:moveTo>
                  <a:pt x="0" y="370840"/>
                </a:moveTo>
                <a:lnTo>
                  <a:pt x="209550" y="370840"/>
                </a:lnTo>
                <a:lnTo>
                  <a:pt x="2095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6084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148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268848" y="338899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8848" y="37598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02048" y="3016884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21248" y="30168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95698" y="30232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68848" y="413067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0496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456048" y="3175634"/>
            <a:ext cx="406400" cy="29209"/>
          </a:xfrm>
          <a:custGeom>
            <a:avLst/>
            <a:gdLst/>
            <a:ahLst/>
            <a:cxnLst/>
            <a:rect l="l" t="t" r="r" b="b"/>
            <a:pathLst>
              <a:path w="406400" h="29210">
                <a:moveTo>
                  <a:pt x="0" y="28651"/>
                </a:moveTo>
                <a:lnTo>
                  <a:pt x="406400" y="28651"/>
                </a:lnTo>
                <a:lnTo>
                  <a:pt x="406400" y="0"/>
                </a:lnTo>
                <a:lnTo>
                  <a:pt x="0" y="0"/>
                </a:lnTo>
                <a:lnTo>
                  <a:pt x="0" y="28651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862448" y="3175634"/>
            <a:ext cx="406400" cy="365760"/>
          </a:xfrm>
          <a:custGeom>
            <a:avLst/>
            <a:gdLst/>
            <a:ahLst/>
            <a:cxnLst/>
            <a:rect l="l" t="t" r="r" b="b"/>
            <a:pathLst>
              <a:path w="406400" h="365760">
                <a:moveTo>
                  <a:pt x="0" y="365760"/>
                </a:moveTo>
                <a:lnTo>
                  <a:pt x="406400" y="365760"/>
                </a:lnTo>
                <a:lnTo>
                  <a:pt x="4064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11698" y="354139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39"/>
                </a:moveTo>
                <a:lnTo>
                  <a:pt x="57150" y="370839"/>
                </a:lnTo>
                <a:lnTo>
                  <a:pt x="57150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11698" y="3912234"/>
            <a:ext cx="57150" cy="370840"/>
          </a:xfrm>
          <a:custGeom>
            <a:avLst/>
            <a:gdLst/>
            <a:ahLst/>
            <a:cxnLst/>
            <a:rect l="l" t="t" r="r" b="b"/>
            <a:pathLst>
              <a:path w="57150" h="370839">
                <a:moveTo>
                  <a:pt x="0" y="370840"/>
                </a:moveTo>
                <a:lnTo>
                  <a:pt x="57150" y="370840"/>
                </a:lnTo>
                <a:lnTo>
                  <a:pt x="571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560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62448" y="3169284"/>
            <a:ext cx="0" cy="35560"/>
          </a:xfrm>
          <a:custGeom>
            <a:avLst/>
            <a:gdLst/>
            <a:ahLst/>
            <a:cxnLst/>
            <a:rect l="l" t="t" r="r" b="b"/>
            <a:pathLst>
              <a:path h="35560">
                <a:moveTo>
                  <a:pt x="0" y="0"/>
                </a:moveTo>
                <a:lnTo>
                  <a:pt x="0" y="35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211698" y="35413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46473" y="353504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11698" y="391223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6473" y="39058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496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68848" y="3169284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43298" y="3175634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11698" y="428307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46473" y="427672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4" name="object 194"/>
          <p:cNvGraphicFramePr>
            <a:graphicFrameLocks noGrp="1"/>
          </p:cNvGraphicFramePr>
          <p:nvPr/>
        </p:nvGraphicFramePr>
        <p:xfrm>
          <a:off x="6938898" y="2640964"/>
          <a:ext cx="17526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object 195"/>
          <p:cNvSpPr/>
          <p:nvPr/>
        </p:nvSpPr>
        <p:spPr>
          <a:xfrm>
            <a:off x="1839848" y="3654425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001898" y="3285363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71"/>
                </a:lnTo>
                <a:lnTo>
                  <a:pt x="369062" y="1107186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39848" y="328536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39848" y="3285363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186"/>
                </a:lnTo>
                <a:lnTo>
                  <a:pt x="1162050" y="1476171"/>
                </a:lnTo>
                <a:lnTo>
                  <a:pt x="0" y="147617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39848" y="3285363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70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001898" y="3654425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10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49648" y="3204286"/>
            <a:ext cx="1162050" cy="1107440"/>
          </a:xfrm>
          <a:custGeom>
            <a:avLst/>
            <a:gdLst/>
            <a:ahLst/>
            <a:cxnLst/>
            <a:rect l="l" t="t" r="r" b="b"/>
            <a:pathLst>
              <a:path w="1162050" h="1107439">
                <a:moveTo>
                  <a:pt x="0" y="1107109"/>
                </a:moveTo>
                <a:lnTo>
                  <a:pt x="1162050" y="1107109"/>
                </a:lnTo>
                <a:lnTo>
                  <a:pt x="1162050" y="0"/>
                </a:lnTo>
                <a:lnTo>
                  <a:pt x="0" y="0"/>
                </a:lnTo>
                <a:lnTo>
                  <a:pt x="0" y="1107109"/>
                </a:lnTo>
                <a:close/>
              </a:path>
            </a:pathLst>
          </a:custGeom>
          <a:solidFill>
            <a:srgbClr val="4F81BC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11698" y="2835274"/>
            <a:ext cx="369570" cy="1476375"/>
          </a:xfrm>
          <a:custGeom>
            <a:avLst/>
            <a:gdLst/>
            <a:ahLst/>
            <a:cxnLst/>
            <a:rect l="l" t="t" r="r" b="b"/>
            <a:pathLst>
              <a:path w="369570" h="1476375">
                <a:moveTo>
                  <a:pt x="369062" y="0"/>
                </a:moveTo>
                <a:lnTo>
                  <a:pt x="0" y="369062"/>
                </a:lnTo>
                <a:lnTo>
                  <a:pt x="0" y="1476121"/>
                </a:lnTo>
                <a:lnTo>
                  <a:pt x="369062" y="1107059"/>
                </a:lnTo>
                <a:lnTo>
                  <a:pt x="369062" y="0"/>
                </a:lnTo>
                <a:close/>
              </a:path>
            </a:pathLst>
          </a:custGeom>
          <a:solidFill>
            <a:srgbClr val="406897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1531112" y="0"/>
                </a:moveTo>
                <a:lnTo>
                  <a:pt x="369062" y="0"/>
                </a:lnTo>
                <a:lnTo>
                  <a:pt x="0" y="369062"/>
                </a:lnTo>
                <a:lnTo>
                  <a:pt x="1162050" y="369062"/>
                </a:lnTo>
                <a:lnTo>
                  <a:pt x="1531112" y="0"/>
                </a:lnTo>
                <a:close/>
              </a:path>
            </a:pathLst>
          </a:custGeom>
          <a:solidFill>
            <a:srgbClr val="719AC9">
              <a:alpha val="6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49648" y="2835274"/>
            <a:ext cx="1531620" cy="1476375"/>
          </a:xfrm>
          <a:custGeom>
            <a:avLst/>
            <a:gdLst/>
            <a:ahLst/>
            <a:cxnLst/>
            <a:rect l="l" t="t" r="r" b="b"/>
            <a:pathLst>
              <a:path w="1531620" h="1476375">
                <a:moveTo>
                  <a:pt x="0" y="369062"/>
                </a:moveTo>
                <a:lnTo>
                  <a:pt x="369062" y="0"/>
                </a:lnTo>
                <a:lnTo>
                  <a:pt x="1531112" y="0"/>
                </a:lnTo>
                <a:lnTo>
                  <a:pt x="1531112" y="1107059"/>
                </a:lnTo>
                <a:lnTo>
                  <a:pt x="1162050" y="1476121"/>
                </a:lnTo>
                <a:lnTo>
                  <a:pt x="0" y="1476121"/>
                </a:lnTo>
                <a:lnTo>
                  <a:pt x="0" y="36906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49648" y="2835274"/>
            <a:ext cx="1531620" cy="369570"/>
          </a:xfrm>
          <a:custGeom>
            <a:avLst/>
            <a:gdLst/>
            <a:ahLst/>
            <a:cxnLst/>
            <a:rect l="l" t="t" r="r" b="b"/>
            <a:pathLst>
              <a:path w="1531620" h="369569">
                <a:moveTo>
                  <a:pt x="0" y="369062"/>
                </a:moveTo>
                <a:lnTo>
                  <a:pt x="1162050" y="369062"/>
                </a:lnTo>
                <a:lnTo>
                  <a:pt x="15311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11698" y="3204336"/>
            <a:ext cx="0" cy="1107440"/>
          </a:xfrm>
          <a:custGeom>
            <a:avLst/>
            <a:gdLst/>
            <a:ahLst/>
            <a:cxnLst/>
            <a:rect l="l" t="t" r="r" b="b"/>
            <a:pathLst>
              <a:path h="1107439">
                <a:moveTo>
                  <a:pt x="0" y="0"/>
                </a:moveTo>
                <a:lnTo>
                  <a:pt x="0" y="11070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4190" y="198642"/>
            <a:ext cx="9075420" cy="1003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Convolution on </a:t>
            </a:r>
            <a:r>
              <a:rPr lang="en-US" spc="-5" dirty="0"/>
              <a:t>Color</a:t>
            </a:r>
            <a:r>
              <a:rPr spc="25" dirty="0"/>
              <a:t> </a:t>
            </a:r>
            <a:r>
              <a:rPr spc="-5" dirty="0"/>
              <a:t>images</a:t>
            </a:r>
            <a:br>
              <a:rPr lang="en-US" spc="-5" dirty="0"/>
            </a:br>
            <a:r>
              <a:rPr lang="en-US" sz="2800" spc="-5" dirty="0"/>
              <a:t>Multiple filters</a:t>
            </a:r>
            <a:endParaRPr spc="-5" dirty="0"/>
          </a:p>
        </p:txBody>
      </p:sp>
      <p:pic>
        <p:nvPicPr>
          <p:cNvPr id="209" name="Picture 208" descr="A picture containing screen, clock, drawing&#10;&#10;Description automatically generated">
            <a:extLst>
              <a:ext uri="{FF2B5EF4-FFF2-40B4-BE49-F238E27FC236}">
                <a16:creationId xmlns:a16="http://schemas.microsoft.com/office/drawing/2014/main" id="{68380D2C-982A-41D7-8A6D-4182CD55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9250"/>
            <a:ext cx="7157764" cy="3429000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D1E4102D-3F23-4F93-A640-346B640BC516}"/>
              </a:ext>
            </a:extLst>
          </p:cNvPr>
          <p:cNvSpPr/>
          <p:nvPr/>
        </p:nvSpPr>
        <p:spPr>
          <a:xfrm>
            <a:off x="317500" y="5200650"/>
            <a:ext cx="26429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https://stackoverflow.com/a/54279463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8333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597" y="323850"/>
            <a:ext cx="3840606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Pooling</a:t>
            </a:r>
            <a:r>
              <a:rPr spc="-65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2" y="1471116"/>
            <a:ext cx="8938057" cy="28385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Purpose: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247650" algn="l"/>
              </a:tabLst>
            </a:pPr>
            <a:r>
              <a:rPr lang="en-US" sz="1600" spc="-95" dirty="0">
                <a:latin typeface="Arial"/>
                <a:cs typeface="Arial"/>
              </a:rPr>
              <a:t>“</a:t>
            </a:r>
            <a:r>
              <a:rPr lang="en-US" sz="1600" dirty="0"/>
              <a:t>Its function is to progressively reduce the spatial size of the representation to reduce the amount of parameters and computation in the network, and hence to also control overfitting.</a:t>
            </a:r>
            <a:r>
              <a:rPr lang="en-US" sz="1600" spc="-95" dirty="0">
                <a:latin typeface="Arial"/>
                <a:cs typeface="Arial"/>
              </a:rPr>
              <a:t>” </a:t>
            </a:r>
            <a:r>
              <a:rPr lang="en-US" sz="1600" spc="-95" dirty="0">
                <a:latin typeface="Arial"/>
                <a:cs typeface="Arial"/>
                <a:hlinkClick r:id="rId2"/>
              </a:rPr>
              <a:t>Link</a:t>
            </a:r>
            <a:endParaRPr lang="en-US" sz="1400" spc="-9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247650" algn="l"/>
              </a:tabLst>
            </a:pPr>
            <a:r>
              <a:rPr lang="en-US" sz="1600" dirty="0"/>
              <a:t>Useful for extracting dominant features which are rotational and positional invariant.</a:t>
            </a:r>
            <a:endParaRPr sz="1600" dirty="0"/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Arial"/>
                <a:cs typeface="Arial"/>
              </a:rPr>
              <a:t>Types:</a:t>
            </a:r>
            <a:endParaRPr sz="1600" dirty="0">
              <a:latin typeface="Arial"/>
              <a:cs typeface="Arial"/>
            </a:endParaRPr>
          </a:p>
          <a:p>
            <a:pPr marL="250190" indent="-237490">
              <a:lnSpc>
                <a:spcPct val="100000"/>
              </a:lnSpc>
              <a:spcBef>
                <a:spcPts val="1405"/>
              </a:spcBef>
              <a:buAutoNum type="arabicParenR"/>
              <a:tabLst>
                <a:tab pos="250825" algn="l"/>
              </a:tabLst>
            </a:pPr>
            <a:r>
              <a:rPr sz="1600" spc="-5" dirty="0">
                <a:latin typeface="Arial"/>
                <a:cs typeface="Arial"/>
              </a:rPr>
              <a:t>Max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Pooling</a:t>
            </a:r>
            <a:endParaRPr sz="1600" dirty="0">
              <a:latin typeface="Arial"/>
              <a:cs typeface="Arial"/>
            </a:endParaRPr>
          </a:p>
          <a:p>
            <a:pPr marL="239395" indent="-226695">
              <a:lnSpc>
                <a:spcPct val="100000"/>
              </a:lnSpc>
              <a:spcBef>
                <a:spcPts val="1390"/>
              </a:spcBef>
              <a:buAutoNum type="arabicParenR"/>
              <a:tabLst>
                <a:tab pos="240029" algn="l"/>
              </a:tabLst>
            </a:pPr>
            <a:r>
              <a:rPr sz="1600" spc="-10" dirty="0">
                <a:latin typeface="Arial"/>
                <a:cs typeface="Arial"/>
              </a:rPr>
              <a:t>Average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Pooling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28998" y="1533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81798" y="1914524"/>
          <a:ext cx="8763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221348" y="2216276"/>
            <a:ext cx="624840" cy="118110"/>
          </a:xfrm>
          <a:custGeom>
            <a:avLst/>
            <a:gdLst/>
            <a:ahLst/>
            <a:cxnLst/>
            <a:rect l="l" t="t" r="r" b="b"/>
            <a:pathLst>
              <a:path w="624840" h="118110">
                <a:moveTo>
                  <a:pt x="574511" y="58991"/>
                </a:moveTo>
                <a:lnTo>
                  <a:pt x="511048" y="96012"/>
                </a:lnTo>
                <a:lnTo>
                  <a:pt x="509016" y="103759"/>
                </a:lnTo>
                <a:lnTo>
                  <a:pt x="512572" y="109854"/>
                </a:lnTo>
                <a:lnTo>
                  <a:pt x="516000" y="115950"/>
                </a:lnTo>
                <a:lnTo>
                  <a:pt x="523875" y="117982"/>
                </a:lnTo>
                <a:lnTo>
                  <a:pt x="529844" y="114426"/>
                </a:lnTo>
                <a:lnTo>
                  <a:pt x="603051" y="71754"/>
                </a:lnTo>
                <a:lnTo>
                  <a:pt x="599694" y="71754"/>
                </a:lnTo>
                <a:lnTo>
                  <a:pt x="599694" y="69976"/>
                </a:lnTo>
                <a:lnTo>
                  <a:pt x="593344" y="69976"/>
                </a:lnTo>
                <a:lnTo>
                  <a:pt x="574511" y="58991"/>
                </a:lnTo>
                <a:close/>
              </a:path>
              <a:path w="624840" h="118110">
                <a:moveTo>
                  <a:pt x="552849" y="46354"/>
                </a:moveTo>
                <a:lnTo>
                  <a:pt x="0" y="46354"/>
                </a:lnTo>
                <a:lnTo>
                  <a:pt x="0" y="71754"/>
                </a:lnTo>
                <a:lnTo>
                  <a:pt x="552631" y="71754"/>
                </a:lnTo>
                <a:lnTo>
                  <a:pt x="574511" y="58991"/>
                </a:lnTo>
                <a:lnTo>
                  <a:pt x="552849" y="46354"/>
                </a:lnTo>
                <a:close/>
              </a:path>
              <a:path w="624840" h="118110">
                <a:moveTo>
                  <a:pt x="603101" y="46354"/>
                </a:moveTo>
                <a:lnTo>
                  <a:pt x="599694" y="46354"/>
                </a:lnTo>
                <a:lnTo>
                  <a:pt x="599694" y="71754"/>
                </a:lnTo>
                <a:lnTo>
                  <a:pt x="603051" y="71754"/>
                </a:lnTo>
                <a:lnTo>
                  <a:pt x="624840" y="59054"/>
                </a:lnTo>
                <a:lnTo>
                  <a:pt x="603101" y="46354"/>
                </a:lnTo>
                <a:close/>
              </a:path>
              <a:path w="624840" h="118110">
                <a:moveTo>
                  <a:pt x="593344" y="48005"/>
                </a:moveTo>
                <a:lnTo>
                  <a:pt x="574511" y="58991"/>
                </a:lnTo>
                <a:lnTo>
                  <a:pt x="593344" y="69976"/>
                </a:lnTo>
                <a:lnTo>
                  <a:pt x="593344" y="48005"/>
                </a:lnTo>
                <a:close/>
              </a:path>
              <a:path w="624840" h="118110">
                <a:moveTo>
                  <a:pt x="599694" y="48005"/>
                </a:moveTo>
                <a:lnTo>
                  <a:pt x="593344" y="48005"/>
                </a:lnTo>
                <a:lnTo>
                  <a:pt x="593344" y="69976"/>
                </a:lnTo>
                <a:lnTo>
                  <a:pt x="599694" y="69976"/>
                </a:lnTo>
                <a:lnTo>
                  <a:pt x="599694" y="48005"/>
                </a:lnTo>
                <a:close/>
              </a:path>
              <a:path w="624840" h="118110">
                <a:moveTo>
                  <a:pt x="523875" y="0"/>
                </a:moveTo>
                <a:lnTo>
                  <a:pt x="516000" y="2159"/>
                </a:lnTo>
                <a:lnTo>
                  <a:pt x="512572" y="8127"/>
                </a:lnTo>
                <a:lnTo>
                  <a:pt x="509016" y="14224"/>
                </a:lnTo>
                <a:lnTo>
                  <a:pt x="511048" y="21971"/>
                </a:lnTo>
                <a:lnTo>
                  <a:pt x="574511" y="58991"/>
                </a:lnTo>
                <a:lnTo>
                  <a:pt x="593344" y="48005"/>
                </a:lnTo>
                <a:lnTo>
                  <a:pt x="599694" y="48005"/>
                </a:lnTo>
                <a:lnTo>
                  <a:pt x="599694" y="46354"/>
                </a:lnTo>
                <a:lnTo>
                  <a:pt x="603101" y="46354"/>
                </a:lnTo>
                <a:lnTo>
                  <a:pt x="529844" y="3555"/>
                </a:lnTo>
                <a:lnTo>
                  <a:pt x="523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39332" y="1992629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Ma</a:t>
            </a:r>
            <a:r>
              <a:rPr sz="1200" dirty="0"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FC3244D-6C31-49C9-8170-E2612E54F543}"/>
              </a:ext>
            </a:extLst>
          </p:cNvPr>
          <p:cNvSpPr txBox="1">
            <a:spLocks/>
          </p:cNvSpPr>
          <p:nvPr/>
        </p:nvSpPr>
        <p:spPr>
          <a:xfrm>
            <a:off x="3121597" y="323850"/>
            <a:ext cx="3840606" cy="57265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ctr" defTabSz="378470" rtl="0" eaLnBrk="1" latinLnBrk="0" hangingPunct="1">
              <a:spcBef>
                <a:spcPct val="0"/>
              </a:spcBef>
              <a:buNone/>
              <a:defRPr sz="3642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pc="-5"/>
              <a:t>Pooling</a:t>
            </a:r>
            <a:r>
              <a:rPr lang="en-US" spc="-65"/>
              <a:t> </a:t>
            </a:r>
            <a:r>
              <a:rPr lang="en-US"/>
              <a:t>Layer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28998" y="1533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81798" y="1914524"/>
          <a:ext cx="8763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221348" y="2216276"/>
            <a:ext cx="624840" cy="118110"/>
          </a:xfrm>
          <a:custGeom>
            <a:avLst/>
            <a:gdLst/>
            <a:ahLst/>
            <a:cxnLst/>
            <a:rect l="l" t="t" r="r" b="b"/>
            <a:pathLst>
              <a:path w="624840" h="118110">
                <a:moveTo>
                  <a:pt x="574511" y="58991"/>
                </a:moveTo>
                <a:lnTo>
                  <a:pt x="511048" y="96012"/>
                </a:lnTo>
                <a:lnTo>
                  <a:pt x="509016" y="103759"/>
                </a:lnTo>
                <a:lnTo>
                  <a:pt x="512572" y="109854"/>
                </a:lnTo>
                <a:lnTo>
                  <a:pt x="516000" y="115950"/>
                </a:lnTo>
                <a:lnTo>
                  <a:pt x="523875" y="117982"/>
                </a:lnTo>
                <a:lnTo>
                  <a:pt x="529844" y="114426"/>
                </a:lnTo>
                <a:lnTo>
                  <a:pt x="603051" y="71754"/>
                </a:lnTo>
                <a:lnTo>
                  <a:pt x="599694" y="71754"/>
                </a:lnTo>
                <a:lnTo>
                  <a:pt x="599694" y="69976"/>
                </a:lnTo>
                <a:lnTo>
                  <a:pt x="593344" y="69976"/>
                </a:lnTo>
                <a:lnTo>
                  <a:pt x="574511" y="58991"/>
                </a:lnTo>
                <a:close/>
              </a:path>
              <a:path w="624840" h="118110">
                <a:moveTo>
                  <a:pt x="552849" y="46354"/>
                </a:moveTo>
                <a:lnTo>
                  <a:pt x="0" y="46354"/>
                </a:lnTo>
                <a:lnTo>
                  <a:pt x="0" y="71754"/>
                </a:lnTo>
                <a:lnTo>
                  <a:pt x="552631" y="71754"/>
                </a:lnTo>
                <a:lnTo>
                  <a:pt x="574511" y="58991"/>
                </a:lnTo>
                <a:lnTo>
                  <a:pt x="552849" y="46354"/>
                </a:lnTo>
                <a:close/>
              </a:path>
              <a:path w="624840" h="118110">
                <a:moveTo>
                  <a:pt x="603101" y="46354"/>
                </a:moveTo>
                <a:lnTo>
                  <a:pt x="599694" y="46354"/>
                </a:lnTo>
                <a:lnTo>
                  <a:pt x="599694" y="71754"/>
                </a:lnTo>
                <a:lnTo>
                  <a:pt x="603051" y="71754"/>
                </a:lnTo>
                <a:lnTo>
                  <a:pt x="624840" y="59054"/>
                </a:lnTo>
                <a:lnTo>
                  <a:pt x="603101" y="46354"/>
                </a:lnTo>
                <a:close/>
              </a:path>
              <a:path w="624840" h="118110">
                <a:moveTo>
                  <a:pt x="593344" y="48005"/>
                </a:moveTo>
                <a:lnTo>
                  <a:pt x="574511" y="58991"/>
                </a:lnTo>
                <a:lnTo>
                  <a:pt x="593344" y="69976"/>
                </a:lnTo>
                <a:lnTo>
                  <a:pt x="593344" y="48005"/>
                </a:lnTo>
                <a:close/>
              </a:path>
              <a:path w="624840" h="118110">
                <a:moveTo>
                  <a:pt x="599694" y="48005"/>
                </a:moveTo>
                <a:lnTo>
                  <a:pt x="593344" y="48005"/>
                </a:lnTo>
                <a:lnTo>
                  <a:pt x="593344" y="69976"/>
                </a:lnTo>
                <a:lnTo>
                  <a:pt x="599694" y="69976"/>
                </a:lnTo>
                <a:lnTo>
                  <a:pt x="599694" y="48005"/>
                </a:lnTo>
                <a:close/>
              </a:path>
              <a:path w="624840" h="118110">
                <a:moveTo>
                  <a:pt x="523875" y="0"/>
                </a:moveTo>
                <a:lnTo>
                  <a:pt x="516000" y="2159"/>
                </a:lnTo>
                <a:lnTo>
                  <a:pt x="512572" y="8127"/>
                </a:lnTo>
                <a:lnTo>
                  <a:pt x="509016" y="14224"/>
                </a:lnTo>
                <a:lnTo>
                  <a:pt x="511048" y="21971"/>
                </a:lnTo>
                <a:lnTo>
                  <a:pt x="574511" y="58991"/>
                </a:lnTo>
                <a:lnTo>
                  <a:pt x="593344" y="48005"/>
                </a:lnTo>
                <a:lnTo>
                  <a:pt x="599694" y="48005"/>
                </a:lnTo>
                <a:lnTo>
                  <a:pt x="599694" y="46354"/>
                </a:lnTo>
                <a:lnTo>
                  <a:pt x="603101" y="46354"/>
                </a:lnTo>
                <a:lnTo>
                  <a:pt x="529844" y="3555"/>
                </a:lnTo>
                <a:lnTo>
                  <a:pt x="523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71562" y="1914524"/>
          <a:ext cx="13716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5.5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830448" y="2242946"/>
            <a:ext cx="609600" cy="118110"/>
          </a:xfrm>
          <a:custGeom>
            <a:avLst/>
            <a:gdLst/>
            <a:ahLst/>
            <a:cxnLst/>
            <a:rect l="l" t="t" r="r" b="b"/>
            <a:pathLst>
              <a:path w="609600" h="118110">
                <a:moveTo>
                  <a:pt x="101092" y="0"/>
                </a:moveTo>
                <a:lnTo>
                  <a:pt x="0" y="58928"/>
                </a:lnTo>
                <a:lnTo>
                  <a:pt x="101092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5" y="71628"/>
                </a:lnTo>
                <a:lnTo>
                  <a:pt x="25145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2" y="0"/>
                </a:lnTo>
                <a:close/>
              </a:path>
              <a:path w="609600" h="118110">
                <a:moveTo>
                  <a:pt x="72117" y="46228"/>
                </a:moveTo>
                <a:lnTo>
                  <a:pt x="25145" y="46228"/>
                </a:lnTo>
                <a:lnTo>
                  <a:pt x="25145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609600" h="118110">
                <a:moveTo>
                  <a:pt x="609600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609600" y="71628"/>
                </a:lnTo>
                <a:lnTo>
                  <a:pt x="609600" y="46228"/>
                </a:lnTo>
                <a:close/>
              </a:path>
              <a:path w="609600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609600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609600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83154" y="1984705"/>
            <a:ext cx="589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Average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9332" y="1992629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Ma</a:t>
            </a:r>
            <a:r>
              <a:rPr sz="1200" dirty="0"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06BCAF8-4C94-4852-80B3-4762727A3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1597" y="323850"/>
            <a:ext cx="3840606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Pooling</a:t>
            </a:r>
            <a:r>
              <a:rPr spc="-65" dirty="0"/>
              <a:t> </a:t>
            </a:r>
            <a:r>
              <a:rPr dirty="0"/>
              <a:t>Layer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643" y="3295650"/>
            <a:ext cx="8774430" cy="16357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Salient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00000"/>
              </a:lnSpc>
              <a:spcBef>
                <a:spcPts val="615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the process of convolution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of size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𝑓,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 </a:t>
            </a:r>
            <a:r>
              <a:rPr sz="16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𝑠 </a:t>
            </a:r>
            <a:r>
              <a:rPr lang="en-US" sz="16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 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padding </a:t>
            </a:r>
            <a:r>
              <a:rPr sz="1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𝑝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(not used much)  as the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have no weights. So, no trainable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operation is carried out channel-wise. Thus, number of channels remain</a:t>
            </a:r>
            <a:r>
              <a:rPr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unchanged.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28998" y="15335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81798" y="1914524"/>
          <a:ext cx="8763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221348" y="2216276"/>
            <a:ext cx="624840" cy="118110"/>
          </a:xfrm>
          <a:custGeom>
            <a:avLst/>
            <a:gdLst/>
            <a:ahLst/>
            <a:cxnLst/>
            <a:rect l="l" t="t" r="r" b="b"/>
            <a:pathLst>
              <a:path w="624840" h="118110">
                <a:moveTo>
                  <a:pt x="574511" y="58991"/>
                </a:moveTo>
                <a:lnTo>
                  <a:pt x="511048" y="96012"/>
                </a:lnTo>
                <a:lnTo>
                  <a:pt x="509016" y="103759"/>
                </a:lnTo>
                <a:lnTo>
                  <a:pt x="512572" y="109854"/>
                </a:lnTo>
                <a:lnTo>
                  <a:pt x="516000" y="115950"/>
                </a:lnTo>
                <a:lnTo>
                  <a:pt x="523875" y="117982"/>
                </a:lnTo>
                <a:lnTo>
                  <a:pt x="529844" y="114426"/>
                </a:lnTo>
                <a:lnTo>
                  <a:pt x="603051" y="71754"/>
                </a:lnTo>
                <a:lnTo>
                  <a:pt x="599694" y="71754"/>
                </a:lnTo>
                <a:lnTo>
                  <a:pt x="599694" y="69976"/>
                </a:lnTo>
                <a:lnTo>
                  <a:pt x="593344" y="69976"/>
                </a:lnTo>
                <a:lnTo>
                  <a:pt x="574511" y="58991"/>
                </a:lnTo>
                <a:close/>
              </a:path>
              <a:path w="624840" h="118110">
                <a:moveTo>
                  <a:pt x="552849" y="46354"/>
                </a:moveTo>
                <a:lnTo>
                  <a:pt x="0" y="46354"/>
                </a:lnTo>
                <a:lnTo>
                  <a:pt x="0" y="71754"/>
                </a:lnTo>
                <a:lnTo>
                  <a:pt x="552631" y="71754"/>
                </a:lnTo>
                <a:lnTo>
                  <a:pt x="574511" y="58991"/>
                </a:lnTo>
                <a:lnTo>
                  <a:pt x="552849" y="46354"/>
                </a:lnTo>
                <a:close/>
              </a:path>
              <a:path w="624840" h="118110">
                <a:moveTo>
                  <a:pt x="603101" y="46354"/>
                </a:moveTo>
                <a:lnTo>
                  <a:pt x="599694" y="46354"/>
                </a:lnTo>
                <a:lnTo>
                  <a:pt x="599694" y="71754"/>
                </a:lnTo>
                <a:lnTo>
                  <a:pt x="603051" y="71754"/>
                </a:lnTo>
                <a:lnTo>
                  <a:pt x="624840" y="59054"/>
                </a:lnTo>
                <a:lnTo>
                  <a:pt x="603101" y="46354"/>
                </a:lnTo>
                <a:close/>
              </a:path>
              <a:path w="624840" h="118110">
                <a:moveTo>
                  <a:pt x="593344" y="48005"/>
                </a:moveTo>
                <a:lnTo>
                  <a:pt x="574511" y="58991"/>
                </a:lnTo>
                <a:lnTo>
                  <a:pt x="593344" y="69976"/>
                </a:lnTo>
                <a:lnTo>
                  <a:pt x="593344" y="48005"/>
                </a:lnTo>
                <a:close/>
              </a:path>
              <a:path w="624840" h="118110">
                <a:moveTo>
                  <a:pt x="599694" y="48005"/>
                </a:moveTo>
                <a:lnTo>
                  <a:pt x="593344" y="48005"/>
                </a:lnTo>
                <a:lnTo>
                  <a:pt x="593344" y="69976"/>
                </a:lnTo>
                <a:lnTo>
                  <a:pt x="599694" y="69976"/>
                </a:lnTo>
                <a:lnTo>
                  <a:pt x="599694" y="48005"/>
                </a:lnTo>
                <a:close/>
              </a:path>
              <a:path w="624840" h="118110">
                <a:moveTo>
                  <a:pt x="523875" y="0"/>
                </a:moveTo>
                <a:lnTo>
                  <a:pt x="516000" y="2159"/>
                </a:lnTo>
                <a:lnTo>
                  <a:pt x="512572" y="8127"/>
                </a:lnTo>
                <a:lnTo>
                  <a:pt x="509016" y="14224"/>
                </a:lnTo>
                <a:lnTo>
                  <a:pt x="511048" y="21971"/>
                </a:lnTo>
                <a:lnTo>
                  <a:pt x="574511" y="58991"/>
                </a:lnTo>
                <a:lnTo>
                  <a:pt x="593344" y="48005"/>
                </a:lnTo>
                <a:lnTo>
                  <a:pt x="599694" y="48005"/>
                </a:lnTo>
                <a:lnTo>
                  <a:pt x="599694" y="46354"/>
                </a:lnTo>
                <a:lnTo>
                  <a:pt x="603101" y="46354"/>
                </a:lnTo>
                <a:lnTo>
                  <a:pt x="529844" y="3555"/>
                </a:lnTo>
                <a:lnTo>
                  <a:pt x="523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71562" y="1914524"/>
          <a:ext cx="13716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EB4E2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F83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5.5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830448" y="2242946"/>
            <a:ext cx="609600" cy="118110"/>
          </a:xfrm>
          <a:custGeom>
            <a:avLst/>
            <a:gdLst/>
            <a:ahLst/>
            <a:cxnLst/>
            <a:rect l="l" t="t" r="r" b="b"/>
            <a:pathLst>
              <a:path w="609600" h="118110">
                <a:moveTo>
                  <a:pt x="101092" y="0"/>
                </a:moveTo>
                <a:lnTo>
                  <a:pt x="0" y="58928"/>
                </a:lnTo>
                <a:lnTo>
                  <a:pt x="101092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5" y="71628"/>
                </a:lnTo>
                <a:lnTo>
                  <a:pt x="25145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2" y="0"/>
                </a:lnTo>
                <a:close/>
              </a:path>
              <a:path w="609600" h="118110">
                <a:moveTo>
                  <a:pt x="72117" y="46228"/>
                </a:moveTo>
                <a:lnTo>
                  <a:pt x="25145" y="46228"/>
                </a:lnTo>
                <a:lnTo>
                  <a:pt x="25145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609600" h="118110">
                <a:moveTo>
                  <a:pt x="609600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609600" y="71628"/>
                </a:lnTo>
                <a:lnTo>
                  <a:pt x="609600" y="46228"/>
                </a:lnTo>
                <a:close/>
              </a:path>
              <a:path w="609600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609600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609600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83154" y="1984705"/>
            <a:ext cx="589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Average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9332" y="1992629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Ma</a:t>
            </a:r>
            <a:r>
              <a:rPr sz="1200" dirty="0"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744A594-79F4-4298-BCE5-D67820D3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1597" y="323850"/>
            <a:ext cx="3840606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Pooling</a:t>
            </a:r>
            <a:r>
              <a:rPr spc="-65" dirty="0"/>
              <a:t> </a:t>
            </a:r>
            <a:r>
              <a:rPr dirty="0"/>
              <a:t>Layer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019" y="289457"/>
            <a:ext cx="4924425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Why Convolutional</a:t>
            </a:r>
            <a:r>
              <a:rPr spc="-25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406018" y="1799246"/>
            <a:ext cx="1226820" cy="1206500"/>
          </a:xfrm>
          <a:custGeom>
            <a:avLst/>
            <a:gdLst/>
            <a:ahLst/>
            <a:cxnLst/>
            <a:rect l="l" t="t" r="r" b="b"/>
            <a:pathLst>
              <a:path w="1226820" h="1206500">
                <a:moveTo>
                  <a:pt x="0" y="1206080"/>
                </a:moveTo>
                <a:lnTo>
                  <a:pt x="1226566" y="1206080"/>
                </a:lnTo>
                <a:lnTo>
                  <a:pt x="1226566" y="0"/>
                </a:lnTo>
                <a:lnTo>
                  <a:pt x="0" y="0"/>
                </a:lnTo>
                <a:lnTo>
                  <a:pt x="0" y="1206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2585" y="1730374"/>
            <a:ext cx="69215" cy="1275080"/>
          </a:xfrm>
          <a:custGeom>
            <a:avLst/>
            <a:gdLst/>
            <a:ahLst/>
            <a:cxnLst/>
            <a:rect l="l" t="t" r="r" b="b"/>
            <a:pathLst>
              <a:path w="69214" h="1275080">
                <a:moveTo>
                  <a:pt x="68833" y="0"/>
                </a:moveTo>
                <a:lnTo>
                  <a:pt x="0" y="68833"/>
                </a:lnTo>
                <a:lnTo>
                  <a:pt x="0" y="1274952"/>
                </a:lnTo>
                <a:lnTo>
                  <a:pt x="68833" y="1206118"/>
                </a:lnTo>
                <a:lnTo>
                  <a:pt x="68833" y="0"/>
                </a:lnTo>
                <a:close/>
              </a:path>
            </a:pathLst>
          </a:custGeom>
          <a:solidFill>
            <a:srgbClr val="4068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018" y="1730374"/>
            <a:ext cx="1295400" cy="69215"/>
          </a:xfrm>
          <a:custGeom>
            <a:avLst/>
            <a:gdLst/>
            <a:ahLst/>
            <a:cxnLst/>
            <a:rect l="l" t="t" r="r" b="b"/>
            <a:pathLst>
              <a:path w="1295400" h="69214">
                <a:moveTo>
                  <a:pt x="1295400" y="0"/>
                </a:moveTo>
                <a:lnTo>
                  <a:pt x="68821" y="0"/>
                </a:lnTo>
                <a:lnTo>
                  <a:pt x="0" y="68833"/>
                </a:lnTo>
                <a:lnTo>
                  <a:pt x="1226566" y="68833"/>
                </a:lnTo>
                <a:lnTo>
                  <a:pt x="1295400" y="0"/>
                </a:lnTo>
                <a:close/>
              </a:path>
            </a:pathLst>
          </a:custGeom>
          <a:solidFill>
            <a:srgbClr val="719A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018" y="1730374"/>
            <a:ext cx="1295400" cy="1275080"/>
          </a:xfrm>
          <a:custGeom>
            <a:avLst/>
            <a:gdLst/>
            <a:ahLst/>
            <a:cxnLst/>
            <a:rect l="l" t="t" r="r" b="b"/>
            <a:pathLst>
              <a:path w="1295400" h="1275080">
                <a:moveTo>
                  <a:pt x="0" y="68833"/>
                </a:moveTo>
                <a:lnTo>
                  <a:pt x="68821" y="0"/>
                </a:lnTo>
                <a:lnTo>
                  <a:pt x="1295400" y="0"/>
                </a:lnTo>
                <a:lnTo>
                  <a:pt x="1295400" y="1206118"/>
                </a:lnTo>
                <a:lnTo>
                  <a:pt x="1226566" y="1274952"/>
                </a:lnTo>
                <a:lnTo>
                  <a:pt x="0" y="1274952"/>
                </a:lnTo>
                <a:lnTo>
                  <a:pt x="0" y="6883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018" y="1730374"/>
            <a:ext cx="1295400" cy="69215"/>
          </a:xfrm>
          <a:custGeom>
            <a:avLst/>
            <a:gdLst/>
            <a:ahLst/>
            <a:cxnLst/>
            <a:rect l="l" t="t" r="r" b="b"/>
            <a:pathLst>
              <a:path w="1295400" h="69214">
                <a:moveTo>
                  <a:pt x="0" y="68833"/>
                </a:moveTo>
                <a:lnTo>
                  <a:pt x="1226566" y="68833"/>
                </a:lnTo>
                <a:lnTo>
                  <a:pt x="1295400" y="0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2585" y="1799208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19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1019" y="1957489"/>
            <a:ext cx="979169" cy="975360"/>
          </a:xfrm>
          <a:custGeom>
            <a:avLst/>
            <a:gdLst/>
            <a:ahLst/>
            <a:cxnLst/>
            <a:rect l="l" t="t" r="r" b="b"/>
            <a:pathLst>
              <a:path w="979170" h="975360">
                <a:moveTo>
                  <a:pt x="0" y="975194"/>
                </a:moveTo>
                <a:lnTo>
                  <a:pt x="978852" y="975194"/>
                </a:lnTo>
                <a:lnTo>
                  <a:pt x="978852" y="0"/>
                </a:lnTo>
                <a:lnTo>
                  <a:pt x="0" y="0"/>
                </a:lnTo>
                <a:lnTo>
                  <a:pt x="0" y="97519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9808" y="1812924"/>
            <a:ext cx="144780" cy="1120140"/>
          </a:xfrm>
          <a:custGeom>
            <a:avLst/>
            <a:gdLst/>
            <a:ahLst/>
            <a:cxnLst/>
            <a:rect l="l" t="t" r="r" b="b"/>
            <a:pathLst>
              <a:path w="144779" h="1120139">
                <a:moveTo>
                  <a:pt x="144652" y="0"/>
                </a:moveTo>
                <a:lnTo>
                  <a:pt x="0" y="144652"/>
                </a:lnTo>
                <a:lnTo>
                  <a:pt x="0" y="1119758"/>
                </a:lnTo>
                <a:lnTo>
                  <a:pt x="144652" y="975105"/>
                </a:lnTo>
                <a:lnTo>
                  <a:pt x="144652" y="0"/>
                </a:lnTo>
                <a:close/>
              </a:path>
            </a:pathLst>
          </a:custGeom>
          <a:solidFill>
            <a:srgbClr val="4068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1019" y="1812924"/>
            <a:ext cx="1123950" cy="144780"/>
          </a:xfrm>
          <a:custGeom>
            <a:avLst/>
            <a:gdLst/>
            <a:ahLst/>
            <a:cxnLst/>
            <a:rect l="l" t="t" r="r" b="b"/>
            <a:pathLst>
              <a:path w="1123950" h="144780">
                <a:moveTo>
                  <a:pt x="1123442" y="0"/>
                </a:moveTo>
                <a:lnTo>
                  <a:pt x="144653" y="0"/>
                </a:lnTo>
                <a:lnTo>
                  <a:pt x="0" y="144652"/>
                </a:lnTo>
                <a:lnTo>
                  <a:pt x="978789" y="144652"/>
                </a:lnTo>
                <a:lnTo>
                  <a:pt x="1123442" y="0"/>
                </a:lnTo>
                <a:close/>
              </a:path>
            </a:pathLst>
          </a:custGeom>
          <a:solidFill>
            <a:srgbClr val="719A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11019" y="1812924"/>
            <a:ext cx="1123950" cy="1120140"/>
          </a:xfrm>
          <a:custGeom>
            <a:avLst/>
            <a:gdLst/>
            <a:ahLst/>
            <a:cxnLst/>
            <a:rect l="l" t="t" r="r" b="b"/>
            <a:pathLst>
              <a:path w="1123950" h="1120139">
                <a:moveTo>
                  <a:pt x="0" y="144652"/>
                </a:moveTo>
                <a:lnTo>
                  <a:pt x="144653" y="0"/>
                </a:lnTo>
                <a:lnTo>
                  <a:pt x="1123442" y="0"/>
                </a:lnTo>
                <a:lnTo>
                  <a:pt x="1123442" y="975105"/>
                </a:lnTo>
                <a:lnTo>
                  <a:pt x="978789" y="1119758"/>
                </a:lnTo>
                <a:lnTo>
                  <a:pt x="0" y="1119758"/>
                </a:lnTo>
                <a:lnTo>
                  <a:pt x="0" y="144652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11019" y="1812924"/>
            <a:ext cx="1123950" cy="144780"/>
          </a:xfrm>
          <a:custGeom>
            <a:avLst/>
            <a:gdLst/>
            <a:ahLst/>
            <a:cxnLst/>
            <a:rect l="l" t="t" r="r" b="b"/>
            <a:pathLst>
              <a:path w="1123950" h="144780">
                <a:moveTo>
                  <a:pt x="0" y="144652"/>
                </a:moveTo>
                <a:lnTo>
                  <a:pt x="978789" y="144652"/>
                </a:lnTo>
                <a:lnTo>
                  <a:pt x="1123442" y="0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9808" y="1957577"/>
            <a:ext cx="0" cy="975360"/>
          </a:xfrm>
          <a:custGeom>
            <a:avLst/>
            <a:gdLst/>
            <a:ahLst/>
            <a:cxnLst/>
            <a:rect l="l" t="t" r="r" b="b"/>
            <a:pathLst>
              <a:path h="975360">
                <a:moveTo>
                  <a:pt x="0" y="0"/>
                </a:moveTo>
                <a:lnTo>
                  <a:pt x="0" y="975106"/>
                </a:lnTo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403" y="3093211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DejaVu Serif"/>
                <a:cs typeface="DejaVu Serif"/>
              </a:rPr>
              <a:t>32 </a:t>
            </a:r>
            <a:r>
              <a:rPr sz="1200" spc="-240" dirty="0">
                <a:latin typeface="DejaVu Serif"/>
                <a:cs typeface="DejaVu Serif"/>
              </a:rPr>
              <a:t>∗ </a:t>
            </a:r>
            <a:r>
              <a:rPr sz="1200" spc="-105" dirty="0">
                <a:latin typeface="DejaVu Serif"/>
                <a:cs typeface="DejaVu Serif"/>
              </a:rPr>
              <a:t>32 </a:t>
            </a:r>
            <a:r>
              <a:rPr sz="1200" spc="-240" dirty="0">
                <a:latin typeface="DejaVu Serif"/>
                <a:cs typeface="DejaVu Serif"/>
              </a:rPr>
              <a:t>∗</a:t>
            </a:r>
            <a:r>
              <a:rPr sz="1200" spc="-235" dirty="0">
                <a:latin typeface="DejaVu Serif"/>
                <a:cs typeface="DejaVu Serif"/>
              </a:rPr>
              <a:t> </a:t>
            </a:r>
            <a:r>
              <a:rPr sz="1200" spc="-100" dirty="0">
                <a:latin typeface="DejaVu Serif"/>
                <a:cs typeface="DejaVu Serif"/>
              </a:rPr>
              <a:t>3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43836" y="2316987"/>
            <a:ext cx="518159" cy="118110"/>
          </a:xfrm>
          <a:custGeom>
            <a:avLst/>
            <a:gdLst/>
            <a:ahLst/>
            <a:cxnLst/>
            <a:rect l="l" t="t" r="r" b="b"/>
            <a:pathLst>
              <a:path w="518160" h="118110">
                <a:moveTo>
                  <a:pt x="495794" y="45846"/>
                </a:moveTo>
                <a:lnTo>
                  <a:pt x="492379" y="45846"/>
                </a:lnTo>
                <a:lnTo>
                  <a:pt x="492506" y="71246"/>
                </a:lnTo>
                <a:lnTo>
                  <a:pt x="445474" y="71489"/>
                </a:lnTo>
                <a:lnTo>
                  <a:pt x="403987" y="96012"/>
                </a:lnTo>
                <a:lnTo>
                  <a:pt x="401955" y="103885"/>
                </a:lnTo>
                <a:lnTo>
                  <a:pt x="405511" y="109854"/>
                </a:lnTo>
                <a:lnTo>
                  <a:pt x="409067" y="115950"/>
                </a:lnTo>
                <a:lnTo>
                  <a:pt x="416813" y="117982"/>
                </a:lnTo>
                <a:lnTo>
                  <a:pt x="422910" y="114299"/>
                </a:lnTo>
                <a:lnTo>
                  <a:pt x="517651" y="58419"/>
                </a:lnTo>
                <a:lnTo>
                  <a:pt x="495794" y="45846"/>
                </a:lnTo>
                <a:close/>
              </a:path>
              <a:path w="518160" h="118110">
                <a:moveTo>
                  <a:pt x="445316" y="46089"/>
                </a:moveTo>
                <a:lnTo>
                  <a:pt x="0" y="48387"/>
                </a:lnTo>
                <a:lnTo>
                  <a:pt x="126" y="73787"/>
                </a:lnTo>
                <a:lnTo>
                  <a:pt x="445474" y="71489"/>
                </a:lnTo>
                <a:lnTo>
                  <a:pt x="467148" y="58695"/>
                </a:lnTo>
                <a:lnTo>
                  <a:pt x="445316" y="46089"/>
                </a:lnTo>
                <a:close/>
              </a:path>
              <a:path w="518160" h="118110">
                <a:moveTo>
                  <a:pt x="467148" y="58695"/>
                </a:moveTo>
                <a:lnTo>
                  <a:pt x="445474" y="71489"/>
                </a:lnTo>
                <a:lnTo>
                  <a:pt x="492506" y="71246"/>
                </a:lnTo>
                <a:lnTo>
                  <a:pt x="492497" y="69595"/>
                </a:lnTo>
                <a:lnTo>
                  <a:pt x="486029" y="69595"/>
                </a:lnTo>
                <a:lnTo>
                  <a:pt x="467148" y="58695"/>
                </a:lnTo>
                <a:close/>
              </a:path>
              <a:path w="518160" h="118110">
                <a:moveTo>
                  <a:pt x="485901" y="47625"/>
                </a:moveTo>
                <a:lnTo>
                  <a:pt x="467148" y="58695"/>
                </a:lnTo>
                <a:lnTo>
                  <a:pt x="486029" y="69595"/>
                </a:lnTo>
                <a:lnTo>
                  <a:pt x="485901" y="47625"/>
                </a:lnTo>
                <a:close/>
              </a:path>
              <a:path w="518160" h="118110">
                <a:moveTo>
                  <a:pt x="492387" y="47625"/>
                </a:moveTo>
                <a:lnTo>
                  <a:pt x="485901" y="47625"/>
                </a:lnTo>
                <a:lnTo>
                  <a:pt x="486029" y="69595"/>
                </a:lnTo>
                <a:lnTo>
                  <a:pt x="492497" y="69595"/>
                </a:lnTo>
                <a:lnTo>
                  <a:pt x="492387" y="47625"/>
                </a:lnTo>
                <a:close/>
              </a:path>
              <a:path w="518160" h="118110">
                <a:moveTo>
                  <a:pt x="492379" y="45846"/>
                </a:moveTo>
                <a:lnTo>
                  <a:pt x="445316" y="46089"/>
                </a:lnTo>
                <a:lnTo>
                  <a:pt x="467148" y="58695"/>
                </a:lnTo>
                <a:lnTo>
                  <a:pt x="485901" y="47625"/>
                </a:lnTo>
                <a:lnTo>
                  <a:pt x="492387" y="47625"/>
                </a:lnTo>
                <a:lnTo>
                  <a:pt x="492379" y="45846"/>
                </a:lnTo>
                <a:close/>
              </a:path>
              <a:path w="518160" h="118110">
                <a:moveTo>
                  <a:pt x="416306" y="0"/>
                </a:moveTo>
                <a:lnTo>
                  <a:pt x="408431" y="2158"/>
                </a:lnTo>
                <a:lnTo>
                  <a:pt x="405002" y="8127"/>
                </a:lnTo>
                <a:lnTo>
                  <a:pt x="401446" y="14224"/>
                </a:lnTo>
                <a:lnTo>
                  <a:pt x="403606" y="21970"/>
                </a:lnTo>
                <a:lnTo>
                  <a:pt x="445316" y="46089"/>
                </a:lnTo>
                <a:lnTo>
                  <a:pt x="495794" y="45846"/>
                </a:lnTo>
                <a:lnTo>
                  <a:pt x="422275" y="3555"/>
                </a:lnTo>
                <a:lnTo>
                  <a:pt x="4163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66113" y="2483306"/>
            <a:ext cx="60134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435"/>
              </a:lnSpc>
              <a:spcBef>
                <a:spcPts val="100"/>
              </a:spcBef>
            </a:pPr>
            <a:r>
              <a:rPr sz="1200" spc="-60" dirty="0">
                <a:latin typeface="DejaVu Serif"/>
                <a:cs typeface="DejaVu Serif"/>
              </a:rPr>
              <a:t>𝑓 </a:t>
            </a:r>
            <a:r>
              <a:rPr sz="1200" spc="-110" dirty="0">
                <a:latin typeface="DejaVu Serif"/>
                <a:cs typeface="DejaVu Serif"/>
              </a:rPr>
              <a:t>= </a:t>
            </a:r>
            <a:r>
              <a:rPr sz="1200" spc="-100" dirty="0">
                <a:latin typeface="DejaVu Serif"/>
                <a:cs typeface="DejaVu Serif"/>
              </a:rPr>
              <a:t>5</a:t>
            </a:r>
            <a:endParaRPr sz="1200">
              <a:latin typeface="DejaVu Serif"/>
              <a:cs typeface="DejaVu Serif"/>
            </a:endParaRPr>
          </a:p>
          <a:p>
            <a:pPr marL="2540" algn="ctr">
              <a:lnSpc>
                <a:spcPts val="1675"/>
              </a:lnSpc>
            </a:pPr>
            <a:r>
              <a:rPr sz="1400" spc="-195" dirty="0">
                <a:latin typeface="DejaVu Serif"/>
                <a:cs typeface="DejaVu Serif"/>
              </a:rPr>
              <a:t>𝑠  </a:t>
            </a:r>
            <a:r>
              <a:rPr sz="1400" spc="-125" dirty="0">
                <a:latin typeface="DejaVu Serif"/>
                <a:cs typeface="DejaVu Serif"/>
              </a:rPr>
              <a:t>=</a:t>
            </a:r>
            <a:r>
              <a:rPr sz="1400" spc="-235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1</a:t>
            </a:r>
            <a:endParaRPr sz="1400">
              <a:latin typeface="DejaVu Serif"/>
              <a:cs typeface="DejaVu Serif"/>
            </a:endParaRPr>
          </a:p>
          <a:p>
            <a:pPr marL="1270" algn="ctr">
              <a:lnSpc>
                <a:spcPct val="100000"/>
              </a:lnSpc>
            </a:pPr>
            <a:r>
              <a:rPr sz="1400" spc="-60" dirty="0">
                <a:latin typeface="DejaVu Serif"/>
                <a:cs typeface="DejaVu Serif"/>
              </a:rPr>
              <a:t>𝑝 </a:t>
            </a:r>
            <a:r>
              <a:rPr sz="1400" spc="-125" dirty="0">
                <a:latin typeface="DejaVu Serif"/>
                <a:cs typeface="DejaVu Serif"/>
              </a:rPr>
              <a:t>=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0</a:t>
            </a:r>
            <a:endParaRPr sz="1400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-100" dirty="0">
                <a:latin typeface="DejaVu Serif"/>
                <a:cs typeface="DejaVu Serif"/>
              </a:rPr>
              <a:t>6</a:t>
            </a:r>
            <a:r>
              <a:rPr sz="1200" spc="-180" dirty="0">
                <a:latin typeface="DejaVu Serif"/>
                <a:cs typeface="DejaVu Serif"/>
              </a:rPr>
              <a:t> </a:t>
            </a:r>
            <a:r>
              <a:rPr sz="1200" spc="-210" dirty="0">
                <a:latin typeface="DejaVu Serif"/>
                <a:cs typeface="DejaVu Serif"/>
              </a:rPr>
              <a:t>𝑓𝑖𝑙𝑡𝑒𝑟𝑠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6213" y="3017011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DejaVu Serif"/>
                <a:cs typeface="DejaVu Serif"/>
              </a:rPr>
              <a:t>28 </a:t>
            </a:r>
            <a:r>
              <a:rPr sz="1200" spc="-240" dirty="0">
                <a:latin typeface="DejaVu Serif"/>
                <a:cs typeface="DejaVu Serif"/>
              </a:rPr>
              <a:t>∗ </a:t>
            </a:r>
            <a:r>
              <a:rPr sz="1200" spc="-105" dirty="0">
                <a:latin typeface="DejaVu Serif"/>
                <a:cs typeface="DejaVu Serif"/>
              </a:rPr>
              <a:t>28 </a:t>
            </a:r>
            <a:r>
              <a:rPr sz="1200" spc="-240" dirty="0">
                <a:latin typeface="DejaVu Serif"/>
                <a:cs typeface="DejaVu Serif"/>
              </a:rPr>
              <a:t>∗</a:t>
            </a:r>
            <a:r>
              <a:rPr sz="1200" spc="-235" dirty="0">
                <a:latin typeface="DejaVu Serif"/>
                <a:cs typeface="DejaVu Serif"/>
              </a:rPr>
              <a:t> </a:t>
            </a:r>
            <a:r>
              <a:rPr sz="1200" spc="-100" dirty="0">
                <a:latin typeface="DejaVu Serif"/>
                <a:cs typeface="DejaVu Serif"/>
              </a:rPr>
              <a:t>6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4352" y="1543176"/>
            <a:ext cx="1123569" cy="1735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5394" y="3426078"/>
            <a:ext cx="72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DejaVu Serif"/>
                <a:cs typeface="DejaVu Serif"/>
              </a:rPr>
              <a:t>32 </a:t>
            </a:r>
            <a:r>
              <a:rPr sz="1200" spc="-240" dirty="0">
                <a:latin typeface="DejaVu Serif"/>
                <a:cs typeface="DejaVu Serif"/>
              </a:rPr>
              <a:t>∗ </a:t>
            </a:r>
            <a:r>
              <a:rPr sz="1200" spc="-105" dirty="0">
                <a:latin typeface="DejaVu Serif"/>
                <a:cs typeface="DejaVu Serif"/>
              </a:rPr>
              <a:t>32 </a:t>
            </a:r>
            <a:r>
              <a:rPr sz="1200" spc="-240" dirty="0">
                <a:latin typeface="DejaVu Serif"/>
                <a:cs typeface="DejaVu Serif"/>
              </a:rPr>
              <a:t>∗</a:t>
            </a:r>
            <a:r>
              <a:rPr sz="1200" spc="-235" dirty="0">
                <a:latin typeface="DejaVu Serif"/>
                <a:cs typeface="DejaVu Serif"/>
              </a:rPr>
              <a:t> </a:t>
            </a:r>
            <a:r>
              <a:rPr sz="1200" spc="-100" dirty="0">
                <a:latin typeface="DejaVu Serif"/>
                <a:cs typeface="DejaVu Serif"/>
              </a:rPr>
              <a:t>3</a:t>
            </a:r>
            <a:endParaRPr sz="1200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1200" spc="-110" dirty="0">
                <a:latin typeface="DejaVu Serif"/>
                <a:cs typeface="DejaVu Serif"/>
              </a:rPr>
              <a:t>=</a:t>
            </a:r>
            <a:r>
              <a:rPr sz="1200" spc="-75" dirty="0">
                <a:latin typeface="DejaVu Serif"/>
                <a:cs typeface="DejaVu Serif"/>
              </a:rPr>
              <a:t> </a:t>
            </a:r>
            <a:r>
              <a:rPr sz="1200" spc="-105" dirty="0">
                <a:latin typeface="DejaVu Serif"/>
                <a:cs typeface="DejaVu Serif"/>
              </a:rPr>
              <a:t>3072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9550" y="3427221"/>
            <a:ext cx="72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DejaVu Serif"/>
                <a:cs typeface="DejaVu Serif"/>
              </a:rPr>
              <a:t>28 </a:t>
            </a:r>
            <a:r>
              <a:rPr sz="1200" spc="-240" dirty="0">
                <a:latin typeface="DejaVu Serif"/>
                <a:cs typeface="DejaVu Serif"/>
              </a:rPr>
              <a:t>∗ </a:t>
            </a:r>
            <a:r>
              <a:rPr sz="1200" spc="-105" dirty="0">
                <a:latin typeface="DejaVu Serif"/>
                <a:cs typeface="DejaVu Serif"/>
              </a:rPr>
              <a:t>28 </a:t>
            </a:r>
            <a:r>
              <a:rPr sz="1200" spc="-240" dirty="0">
                <a:latin typeface="DejaVu Serif"/>
                <a:cs typeface="DejaVu Serif"/>
              </a:rPr>
              <a:t>∗</a:t>
            </a:r>
            <a:r>
              <a:rPr sz="1200" spc="-235" dirty="0">
                <a:latin typeface="DejaVu Serif"/>
                <a:cs typeface="DejaVu Serif"/>
              </a:rPr>
              <a:t> </a:t>
            </a:r>
            <a:r>
              <a:rPr sz="1200" spc="-100" dirty="0">
                <a:latin typeface="DejaVu Serif"/>
                <a:cs typeface="DejaVu Serif"/>
              </a:rPr>
              <a:t>6</a:t>
            </a:r>
            <a:endParaRPr sz="1200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1200" spc="-110" dirty="0">
                <a:latin typeface="DejaVu Serif"/>
                <a:cs typeface="DejaVu Serif"/>
              </a:rPr>
              <a:t>=</a:t>
            </a:r>
            <a:r>
              <a:rPr sz="1200" spc="-75" dirty="0">
                <a:latin typeface="DejaVu Serif"/>
                <a:cs typeface="DejaVu Serif"/>
              </a:rPr>
              <a:t> </a:t>
            </a:r>
            <a:r>
              <a:rPr sz="1200" spc="-105" dirty="0">
                <a:latin typeface="DejaVu Serif"/>
                <a:cs typeface="DejaVu Serif"/>
              </a:rPr>
              <a:t>4704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08056" y="4097197"/>
            <a:ext cx="2296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algn="ctr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erif"/>
                <a:cs typeface="DejaVu Serif"/>
              </a:rPr>
              <a:t>3072 </a:t>
            </a:r>
            <a:r>
              <a:rPr sz="1800" spc="-355" dirty="0">
                <a:latin typeface="DejaVu Serif"/>
                <a:cs typeface="DejaVu Serif"/>
              </a:rPr>
              <a:t>∗</a:t>
            </a:r>
            <a:r>
              <a:rPr sz="1800" spc="-195" dirty="0">
                <a:latin typeface="DejaVu Serif"/>
                <a:cs typeface="DejaVu Serif"/>
              </a:rPr>
              <a:t> </a:t>
            </a:r>
            <a:r>
              <a:rPr sz="1800" spc="-155" dirty="0">
                <a:latin typeface="DejaVu Serif"/>
                <a:cs typeface="DejaVu Serif"/>
              </a:rPr>
              <a:t>4704</a:t>
            </a:r>
            <a:endParaRPr sz="1800" dirty="0">
              <a:latin typeface="DejaVu Serif"/>
              <a:cs typeface="DejaVu Serif"/>
            </a:endParaRPr>
          </a:p>
          <a:p>
            <a:pPr marL="12700" algn="ctr">
              <a:lnSpc>
                <a:spcPct val="100000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90" dirty="0">
                <a:latin typeface="DejaVu Serif"/>
                <a:cs typeface="DejaVu Serif"/>
              </a:rPr>
              <a:t> </a:t>
            </a:r>
            <a:r>
              <a:rPr sz="1800" spc="-105" dirty="0">
                <a:latin typeface="DejaVu Serif"/>
                <a:cs typeface="DejaVu Serif"/>
              </a:rPr>
              <a:t>𝟏</a:t>
            </a:r>
            <a:r>
              <a:rPr sz="1800" spc="-70" dirty="0">
                <a:latin typeface="DejaVu Serif"/>
                <a:cs typeface="DejaVu Serif"/>
              </a:rPr>
              <a:t>𝟒</a:t>
            </a:r>
            <a:r>
              <a:rPr lang="en-US" sz="1800" spc="-70" dirty="0">
                <a:latin typeface="DejaVu Serif"/>
                <a:cs typeface="DejaVu Serif"/>
              </a:rPr>
              <a:t>,</a:t>
            </a:r>
            <a:r>
              <a:rPr sz="1800" spc="-70" dirty="0">
                <a:latin typeface="DejaVu Serif"/>
                <a:cs typeface="DejaVu Serif"/>
              </a:rPr>
              <a:t>𝟒</a:t>
            </a:r>
            <a:r>
              <a:rPr sz="1800" spc="-295" dirty="0">
                <a:latin typeface="DejaVu Serif"/>
                <a:cs typeface="DejaVu Serif"/>
              </a:rPr>
              <a:t> </a:t>
            </a:r>
            <a:r>
              <a:rPr sz="1800" spc="-70" dirty="0">
                <a:latin typeface="DejaVu Serif"/>
                <a:cs typeface="DejaVu Serif"/>
              </a:rPr>
              <a:t>𝟓𝟎,</a:t>
            </a:r>
            <a:r>
              <a:rPr sz="1800" spc="-27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𝟔𝟖𝟖</a:t>
            </a:r>
            <a:r>
              <a:rPr sz="1800" spc="-190" dirty="0">
                <a:latin typeface="DejaVu Serif"/>
                <a:cs typeface="DejaVu Serif"/>
              </a:rPr>
              <a:t> </a:t>
            </a:r>
            <a:r>
              <a:rPr sz="1800" spc="-170" dirty="0">
                <a:latin typeface="DejaVu Serif"/>
                <a:cs typeface="DejaVu Serif"/>
              </a:rPr>
              <a:t>parameters</a:t>
            </a:r>
            <a:endParaRPr sz="1800" dirty="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49465" y="3690873"/>
            <a:ext cx="22961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99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6 filters *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5*5*3</a:t>
            </a:r>
          </a:p>
          <a:p>
            <a:pPr algn="ctr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= </a:t>
            </a:r>
            <a:r>
              <a:rPr lang="en-US" sz="1800" dirty="0">
                <a:latin typeface="Times New Roman"/>
                <a:cs typeface="Times New Roman"/>
              </a:rPr>
              <a:t>4</a:t>
            </a:r>
            <a:r>
              <a:rPr sz="1800" dirty="0">
                <a:latin typeface="Times New Roman"/>
                <a:cs typeface="Times New Roman"/>
              </a:rPr>
              <a:t>50 weights + 6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biases</a:t>
            </a:r>
          </a:p>
          <a:p>
            <a:pPr marL="2540" algn="ctr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= </a:t>
            </a:r>
            <a:r>
              <a:rPr lang="en-US" sz="1800" b="1" dirty="0">
                <a:latin typeface="Times New Roman"/>
                <a:cs typeface="Times New Roman"/>
              </a:rPr>
              <a:t>456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parameters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863585" y="2024633"/>
            <a:ext cx="70040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latin typeface="DejaVu Serif"/>
                <a:cs typeface="DejaVu Serif"/>
              </a:rPr>
              <a:t>𝑓 </a:t>
            </a:r>
            <a:r>
              <a:rPr sz="1400" spc="-125" dirty="0">
                <a:latin typeface="DejaVu Serif"/>
                <a:cs typeface="DejaVu Serif"/>
              </a:rPr>
              <a:t>=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5</a:t>
            </a:r>
            <a:endParaRPr sz="1400">
              <a:latin typeface="DejaVu Serif"/>
              <a:cs typeface="DejaVu Serif"/>
            </a:endParaRPr>
          </a:p>
          <a:p>
            <a:pPr marR="13970" algn="ctr">
              <a:lnSpc>
                <a:spcPct val="100000"/>
              </a:lnSpc>
            </a:pPr>
            <a:r>
              <a:rPr sz="1600" spc="-225" dirty="0">
                <a:latin typeface="DejaVu Serif"/>
                <a:cs typeface="DejaVu Serif"/>
              </a:rPr>
              <a:t>𝑠  </a:t>
            </a:r>
            <a:r>
              <a:rPr sz="1600" spc="-150" dirty="0">
                <a:latin typeface="DejaVu Serif"/>
                <a:cs typeface="DejaVu Serif"/>
              </a:rPr>
              <a:t>=</a:t>
            </a:r>
            <a:r>
              <a:rPr sz="1600" spc="-240" dirty="0">
                <a:latin typeface="DejaVu Serif"/>
                <a:cs typeface="DejaVu Serif"/>
              </a:rPr>
              <a:t> </a:t>
            </a:r>
            <a:r>
              <a:rPr sz="1600" spc="-135" dirty="0">
                <a:latin typeface="DejaVu Serif"/>
                <a:cs typeface="DejaVu Serif"/>
              </a:rPr>
              <a:t>1</a:t>
            </a:r>
            <a:endParaRPr sz="1600">
              <a:latin typeface="DejaVu Serif"/>
              <a:cs typeface="DejaVu Serif"/>
            </a:endParaRPr>
          </a:p>
          <a:p>
            <a:pPr marR="13335" algn="ctr">
              <a:lnSpc>
                <a:spcPts val="1920"/>
              </a:lnSpc>
              <a:spcBef>
                <a:spcPts val="5"/>
              </a:spcBef>
            </a:pPr>
            <a:r>
              <a:rPr sz="1600" spc="-70" dirty="0">
                <a:latin typeface="DejaVu Serif"/>
                <a:cs typeface="DejaVu Serif"/>
              </a:rPr>
              <a:t>𝑝 </a:t>
            </a:r>
            <a:r>
              <a:rPr sz="1600" spc="-150" dirty="0">
                <a:latin typeface="DejaVu Serif"/>
                <a:cs typeface="DejaVu Serif"/>
              </a:rPr>
              <a:t>=</a:t>
            </a:r>
            <a:r>
              <a:rPr sz="1600" spc="-145" dirty="0">
                <a:latin typeface="DejaVu Serif"/>
                <a:cs typeface="DejaVu Serif"/>
              </a:rPr>
              <a:t> </a:t>
            </a:r>
            <a:r>
              <a:rPr sz="1600" spc="-135" dirty="0">
                <a:latin typeface="DejaVu Serif"/>
                <a:cs typeface="DejaVu Serif"/>
              </a:rPr>
              <a:t>0</a:t>
            </a:r>
            <a:endParaRPr sz="1600">
              <a:latin typeface="DejaVu Serif"/>
              <a:cs typeface="DejaVu Serif"/>
            </a:endParaRPr>
          </a:p>
          <a:p>
            <a:pPr algn="ctr">
              <a:lnSpc>
                <a:spcPts val="1680"/>
              </a:lnSpc>
            </a:pPr>
            <a:r>
              <a:rPr sz="1400" spc="-114" dirty="0">
                <a:latin typeface="DejaVu Serif"/>
                <a:cs typeface="DejaVu Serif"/>
              </a:rPr>
              <a:t>6</a:t>
            </a:r>
            <a:r>
              <a:rPr sz="1400" spc="-200" dirty="0">
                <a:latin typeface="DejaVu Serif"/>
                <a:cs typeface="DejaVu Serif"/>
              </a:rPr>
              <a:t> </a:t>
            </a:r>
            <a:r>
              <a:rPr sz="1400" spc="-240" dirty="0">
                <a:latin typeface="DejaVu Serif"/>
                <a:cs typeface="DejaVu Serif"/>
              </a:rPr>
              <a:t>𝑓𝑖𝑙𝑡𝑒𝑟𝑠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29278" y="1197990"/>
            <a:ext cx="196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FC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1331" y="1200403"/>
            <a:ext cx="2238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Conv.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95320" y="1539874"/>
            <a:ext cx="118110" cy="2089150"/>
          </a:xfrm>
          <a:custGeom>
            <a:avLst/>
            <a:gdLst/>
            <a:ahLst/>
            <a:cxnLst/>
            <a:rect l="l" t="t" r="r" b="b"/>
            <a:pathLst>
              <a:path w="118110" h="2089150">
                <a:moveTo>
                  <a:pt x="14224" y="1972690"/>
                </a:moveTo>
                <a:lnTo>
                  <a:pt x="2031" y="1979802"/>
                </a:lnTo>
                <a:lnTo>
                  <a:pt x="0" y="1987549"/>
                </a:lnTo>
                <a:lnTo>
                  <a:pt x="58928" y="2088641"/>
                </a:lnTo>
                <a:lnTo>
                  <a:pt x="73618" y="2063495"/>
                </a:lnTo>
                <a:lnTo>
                  <a:pt x="46228" y="2063495"/>
                </a:lnTo>
                <a:lnTo>
                  <a:pt x="46228" y="2016306"/>
                </a:lnTo>
                <a:lnTo>
                  <a:pt x="21971" y="1974722"/>
                </a:lnTo>
                <a:lnTo>
                  <a:pt x="14224" y="1972690"/>
                </a:lnTo>
                <a:close/>
              </a:path>
              <a:path w="118110" h="2089150">
                <a:moveTo>
                  <a:pt x="46228" y="2016306"/>
                </a:moveTo>
                <a:lnTo>
                  <a:pt x="46228" y="2063495"/>
                </a:lnTo>
                <a:lnTo>
                  <a:pt x="71628" y="2063495"/>
                </a:lnTo>
                <a:lnTo>
                  <a:pt x="71628" y="2057018"/>
                </a:lnTo>
                <a:lnTo>
                  <a:pt x="48006" y="2057018"/>
                </a:lnTo>
                <a:lnTo>
                  <a:pt x="58991" y="2038186"/>
                </a:lnTo>
                <a:lnTo>
                  <a:pt x="46228" y="2016306"/>
                </a:lnTo>
                <a:close/>
              </a:path>
              <a:path w="118110" h="2089150">
                <a:moveTo>
                  <a:pt x="103759" y="1972690"/>
                </a:moveTo>
                <a:lnTo>
                  <a:pt x="96012" y="1974722"/>
                </a:lnTo>
                <a:lnTo>
                  <a:pt x="71755" y="2016306"/>
                </a:lnTo>
                <a:lnTo>
                  <a:pt x="71628" y="2063495"/>
                </a:lnTo>
                <a:lnTo>
                  <a:pt x="73618" y="2063495"/>
                </a:lnTo>
                <a:lnTo>
                  <a:pt x="117983" y="1987549"/>
                </a:lnTo>
                <a:lnTo>
                  <a:pt x="115951" y="1979802"/>
                </a:lnTo>
                <a:lnTo>
                  <a:pt x="103759" y="1972690"/>
                </a:lnTo>
                <a:close/>
              </a:path>
              <a:path w="118110" h="2089150">
                <a:moveTo>
                  <a:pt x="58991" y="2038186"/>
                </a:moveTo>
                <a:lnTo>
                  <a:pt x="48006" y="2057018"/>
                </a:lnTo>
                <a:lnTo>
                  <a:pt x="69977" y="2057018"/>
                </a:lnTo>
                <a:lnTo>
                  <a:pt x="58991" y="2038186"/>
                </a:lnTo>
                <a:close/>
              </a:path>
              <a:path w="118110" h="2089150">
                <a:moveTo>
                  <a:pt x="71628" y="2016524"/>
                </a:moveTo>
                <a:lnTo>
                  <a:pt x="58991" y="2038186"/>
                </a:lnTo>
                <a:lnTo>
                  <a:pt x="69977" y="2057018"/>
                </a:lnTo>
                <a:lnTo>
                  <a:pt x="71628" y="2057018"/>
                </a:lnTo>
                <a:lnTo>
                  <a:pt x="71628" y="2016524"/>
                </a:lnTo>
                <a:close/>
              </a:path>
              <a:path w="118110" h="2089150">
                <a:moveTo>
                  <a:pt x="58991" y="50328"/>
                </a:moveTo>
                <a:lnTo>
                  <a:pt x="46355" y="71990"/>
                </a:lnTo>
                <a:lnTo>
                  <a:pt x="46355" y="2016524"/>
                </a:lnTo>
                <a:lnTo>
                  <a:pt x="58991" y="2038186"/>
                </a:lnTo>
                <a:lnTo>
                  <a:pt x="71628" y="2016524"/>
                </a:lnTo>
                <a:lnTo>
                  <a:pt x="71628" y="71990"/>
                </a:lnTo>
                <a:lnTo>
                  <a:pt x="58991" y="50328"/>
                </a:lnTo>
                <a:close/>
              </a:path>
              <a:path w="118110" h="2089150">
                <a:moveTo>
                  <a:pt x="58928" y="0"/>
                </a:moveTo>
                <a:lnTo>
                  <a:pt x="3556" y="94995"/>
                </a:lnTo>
                <a:lnTo>
                  <a:pt x="0" y="100964"/>
                </a:lnTo>
                <a:lnTo>
                  <a:pt x="2031" y="108838"/>
                </a:lnTo>
                <a:lnTo>
                  <a:pt x="8128" y="112267"/>
                </a:lnTo>
                <a:lnTo>
                  <a:pt x="14224" y="115824"/>
                </a:lnTo>
                <a:lnTo>
                  <a:pt x="21971" y="113791"/>
                </a:lnTo>
                <a:lnTo>
                  <a:pt x="46228" y="72208"/>
                </a:lnTo>
                <a:lnTo>
                  <a:pt x="46228" y="25145"/>
                </a:lnTo>
                <a:lnTo>
                  <a:pt x="73618" y="25145"/>
                </a:lnTo>
                <a:lnTo>
                  <a:pt x="58928" y="0"/>
                </a:lnTo>
                <a:close/>
              </a:path>
              <a:path w="118110" h="2089150">
                <a:moveTo>
                  <a:pt x="73618" y="25145"/>
                </a:moveTo>
                <a:lnTo>
                  <a:pt x="71628" y="25145"/>
                </a:lnTo>
                <a:lnTo>
                  <a:pt x="71755" y="72208"/>
                </a:lnTo>
                <a:lnTo>
                  <a:pt x="96012" y="113791"/>
                </a:lnTo>
                <a:lnTo>
                  <a:pt x="103759" y="115824"/>
                </a:lnTo>
                <a:lnTo>
                  <a:pt x="109855" y="112267"/>
                </a:lnTo>
                <a:lnTo>
                  <a:pt x="115951" y="108838"/>
                </a:lnTo>
                <a:lnTo>
                  <a:pt x="117983" y="100964"/>
                </a:lnTo>
                <a:lnTo>
                  <a:pt x="114427" y="94995"/>
                </a:lnTo>
                <a:lnTo>
                  <a:pt x="73618" y="25145"/>
                </a:lnTo>
                <a:close/>
              </a:path>
              <a:path w="118110" h="2089150">
                <a:moveTo>
                  <a:pt x="71628" y="25145"/>
                </a:moveTo>
                <a:lnTo>
                  <a:pt x="46228" y="25145"/>
                </a:lnTo>
                <a:lnTo>
                  <a:pt x="46228" y="72208"/>
                </a:lnTo>
                <a:lnTo>
                  <a:pt x="58991" y="50328"/>
                </a:lnTo>
                <a:lnTo>
                  <a:pt x="48006" y="31495"/>
                </a:lnTo>
                <a:lnTo>
                  <a:pt x="71628" y="31495"/>
                </a:lnTo>
                <a:lnTo>
                  <a:pt x="71628" y="25145"/>
                </a:lnTo>
                <a:close/>
              </a:path>
              <a:path w="118110" h="2089150">
                <a:moveTo>
                  <a:pt x="71628" y="31495"/>
                </a:moveTo>
                <a:lnTo>
                  <a:pt x="69977" y="31495"/>
                </a:lnTo>
                <a:lnTo>
                  <a:pt x="58991" y="50328"/>
                </a:lnTo>
                <a:lnTo>
                  <a:pt x="71628" y="71990"/>
                </a:lnTo>
                <a:lnTo>
                  <a:pt x="71628" y="31495"/>
                </a:lnTo>
                <a:close/>
              </a:path>
              <a:path w="118110" h="2089150">
                <a:moveTo>
                  <a:pt x="69977" y="31495"/>
                </a:moveTo>
                <a:lnTo>
                  <a:pt x="48006" y="31495"/>
                </a:lnTo>
                <a:lnTo>
                  <a:pt x="58991" y="50328"/>
                </a:lnTo>
                <a:lnTo>
                  <a:pt x="69977" y="31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849" y="3714750"/>
            <a:ext cx="2286635" cy="118110"/>
          </a:xfrm>
          <a:custGeom>
            <a:avLst/>
            <a:gdLst/>
            <a:ahLst/>
            <a:cxnLst/>
            <a:rect l="l" t="t" r="r" b="b"/>
            <a:pathLst>
              <a:path w="2286635" h="118110">
                <a:moveTo>
                  <a:pt x="101066" y="0"/>
                </a:moveTo>
                <a:lnTo>
                  <a:pt x="0" y="59054"/>
                </a:lnTo>
                <a:lnTo>
                  <a:pt x="101066" y="117982"/>
                </a:lnTo>
                <a:lnTo>
                  <a:pt x="108838" y="115950"/>
                </a:lnTo>
                <a:lnTo>
                  <a:pt x="115912" y="103758"/>
                </a:lnTo>
                <a:lnTo>
                  <a:pt x="113868" y="96011"/>
                </a:lnTo>
                <a:lnTo>
                  <a:pt x="72322" y="71754"/>
                </a:lnTo>
                <a:lnTo>
                  <a:pt x="25184" y="71754"/>
                </a:lnTo>
                <a:lnTo>
                  <a:pt x="25184" y="46354"/>
                </a:lnTo>
                <a:lnTo>
                  <a:pt x="72105" y="46354"/>
                </a:lnTo>
                <a:lnTo>
                  <a:pt x="113868" y="21970"/>
                </a:lnTo>
                <a:lnTo>
                  <a:pt x="115912" y="14223"/>
                </a:lnTo>
                <a:lnTo>
                  <a:pt x="112382" y="8127"/>
                </a:lnTo>
                <a:lnTo>
                  <a:pt x="108838" y="2158"/>
                </a:lnTo>
                <a:lnTo>
                  <a:pt x="101066" y="0"/>
                </a:lnTo>
                <a:close/>
              </a:path>
              <a:path w="2286635" h="118110">
                <a:moveTo>
                  <a:pt x="2235671" y="58991"/>
                </a:moveTo>
                <a:lnTo>
                  <a:pt x="2172208" y="96011"/>
                </a:lnTo>
                <a:lnTo>
                  <a:pt x="2170176" y="103758"/>
                </a:lnTo>
                <a:lnTo>
                  <a:pt x="2177288" y="115950"/>
                </a:lnTo>
                <a:lnTo>
                  <a:pt x="2185035" y="117982"/>
                </a:lnTo>
                <a:lnTo>
                  <a:pt x="2264338" y="71754"/>
                </a:lnTo>
                <a:lnTo>
                  <a:pt x="2260981" y="71754"/>
                </a:lnTo>
                <a:lnTo>
                  <a:pt x="2260981" y="69976"/>
                </a:lnTo>
                <a:lnTo>
                  <a:pt x="2254504" y="69976"/>
                </a:lnTo>
                <a:lnTo>
                  <a:pt x="2235671" y="58991"/>
                </a:lnTo>
                <a:close/>
              </a:path>
              <a:path w="2286635" h="118110">
                <a:moveTo>
                  <a:pt x="72105" y="46354"/>
                </a:moveTo>
                <a:lnTo>
                  <a:pt x="25184" y="46354"/>
                </a:lnTo>
                <a:lnTo>
                  <a:pt x="25184" y="71754"/>
                </a:lnTo>
                <a:lnTo>
                  <a:pt x="72322" y="71754"/>
                </a:lnTo>
                <a:lnTo>
                  <a:pt x="69274" y="69976"/>
                </a:lnTo>
                <a:lnTo>
                  <a:pt x="31610" y="69976"/>
                </a:lnTo>
                <a:lnTo>
                  <a:pt x="31610" y="48005"/>
                </a:lnTo>
                <a:lnTo>
                  <a:pt x="69274" y="48005"/>
                </a:lnTo>
                <a:lnTo>
                  <a:pt x="72105" y="46354"/>
                </a:lnTo>
                <a:close/>
              </a:path>
              <a:path w="2286635" h="118110">
                <a:moveTo>
                  <a:pt x="2214009" y="46354"/>
                </a:moveTo>
                <a:lnTo>
                  <a:pt x="72105" y="46354"/>
                </a:lnTo>
                <a:lnTo>
                  <a:pt x="50442" y="58991"/>
                </a:lnTo>
                <a:lnTo>
                  <a:pt x="72322" y="71754"/>
                </a:lnTo>
                <a:lnTo>
                  <a:pt x="2213791" y="71754"/>
                </a:lnTo>
                <a:lnTo>
                  <a:pt x="2235671" y="58991"/>
                </a:lnTo>
                <a:lnTo>
                  <a:pt x="2214009" y="46354"/>
                </a:lnTo>
                <a:close/>
              </a:path>
              <a:path w="2286635" h="118110">
                <a:moveTo>
                  <a:pt x="2264386" y="46354"/>
                </a:moveTo>
                <a:lnTo>
                  <a:pt x="2260981" y="46354"/>
                </a:lnTo>
                <a:lnTo>
                  <a:pt x="2260981" y="71754"/>
                </a:lnTo>
                <a:lnTo>
                  <a:pt x="2264338" y="71754"/>
                </a:lnTo>
                <a:lnTo>
                  <a:pt x="2286127" y="59054"/>
                </a:lnTo>
                <a:lnTo>
                  <a:pt x="2264386" y="46354"/>
                </a:lnTo>
                <a:close/>
              </a:path>
              <a:path w="2286635" h="118110">
                <a:moveTo>
                  <a:pt x="31610" y="48005"/>
                </a:moveTo>
                <a:lnTo>
                  <a:pt x="31610" y="69976"/>
                </a:lnTo>
                <a:lnTo>
                  <a:pt x="50442" y="58991"/>
                </a:lnTo>
                <a:lnTo>
                  <a:pt x="31610" y="48005"/>
                </a:lnTo>
                <a:close/>
              </a:path>
              <a:path w="2286635" h="118110">
                <a:moveTo>
                  <a:pt x="50442" y="58991"/>
                </a:moveTo>
                <a:lnTo>
                  <a:pt x="31610" y="69976"/>
                </a:lnTo>
                <a:lnTo>
                  <a:pt x="69274" y="69976"/>
                </a:lnTo>
                <a:lnTo>
                  <a:pt x="50442" y="58991"/>
                </a:lnTo>
                <a:close/>
              </a:path>
              <a:path w="2286635" h="118110">
                <a:moveTo>
                  <a:pt x="2254504" y="48005"/>
                </a:moveTo>
                <a:lnTo>
                  <a:pt x="2235671" y="58991"/>
                </a:lnTo>
                <a:lnTo>
                  <a:pt x="2254504" y="69976"/>
                </a:lnTo>
                <a:lnTo>
                  <a:pt x="2254504" y="48005"/>
                </a:lnTo>
                <a:close/>
              </a:path>
              <a:path w="2286635" h="118110">
                <a:moveTo>
                  <a:pt x="2260981" y="48005"/>
                </a:moveTo>
                <a:lnTo>
                  <a:pt x="2254504" y="48005"/>
                </a:lnTo>
                <a:lnTo>
                  <a:pt x="2254504" y="69976"/>
                </a:lnTo>
                <a:lnTo>
                  <a:pt x="2260981" y="69976"/>
                </a:lnTo>
                <a:lnTo>
                  <a:pt x="2260981" y="48005"/>
                </a:lnTo>
                <a:close/>
              </a:path>
              <a:path w="2286635" h="118110">
                <a:moveTo>
                  <a:pt x="69274" y="48005"/>
                </a:moveTo>
                <a:lnTo>
                  <a:pt x="31610" y="48005"/>
                </a:lnTo>
                <a:lnTo>
                  <a:pt x="50442" y="58991"/>
                </a:lnTo>
                <a:lnTo>
                  <a:pt x="69274" y="48005"/>
                </a:lnTo>
                <a:close/>
              </a:path>
              <a:path w="2286635" h="118110">
                <a:moveTo>
                  <a:pt x="2185035" y="0"/>
                </a:moveTo>
                <a:lnTo>
                  <a:pt x="2177288" y="2158"/>
                </a:lnTo>
                <a:lnTo>
                  <a:pt x="2173732" y="8127"/>
                </a:lnTo>
                <a:lnTo>
                  <a:pt x="2170176" y="14223"/>
                </a:lnTo>
                <a:lnTo>
                  <a:pt x="2172208" y="21970"/>
                </a:lnTo>
                <a:lnTo>
                  <a:pt x="2235671" y="58991"/>
                </a:lnTo>
                <a:lnTo>
                  <a:pt x="2254504" y="48005"/>
                </a:lnTo>
                <a:lnTo>
                  <a:pt x="2260981" y="48005"/>
                </a:lnTo>
                <a:lnTo>
                  <a:pt x="2260981" y="46354"/>
                </a:lnTo>
                <a:lnTo>
                  <a:pt x="2264386" y="46354"/>
                </a:lnTo>
                <a:lnTo>
                  <a:pt x="2185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60675" y="2427223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1000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717" y="3813809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0727" y="1743913"/>
            <a:ext cx="292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1000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10" dirty="0">
                <a:latin typeface="Arial"/>
                <a:cs typeface="Arial"/>
              </a:rPr>
              <a:t>1000 </a:t>
            </a:r>
            <a:r>
              <a:rPr sz="1800" dirty="0">
                <a:latin typeface="Arial"/>
                <a:cs typeface="Arial"/>
              </a:rPr>
              <a:t>x 3 =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3,000,000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3594" y="1743913"/>
            <a:ext cx="532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100</a:t>
            </a:r>
            <a:r>
              <a:rPr sz="1800" b="1" i="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62220" y="2097531"/>
            <a:ext cx="4550156" cy="178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71517" y="3530688"/>
            <a:ext cx="3443604" cy="14236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700" b="1" i="1" baseline="-16975" dirty="0">
                <a:latin typeface="Arial"/>
                <a:cs typeface="Arial"/>
              </a:rPr>
              <a:t>W</a:t>
            </a:r>
            <a:r>
              <a:rPr sz="1200" b="1" i="1" dirty="0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530"/>
              </a:spcBef>
            </a:pPr>
            <a:r>
              <a:rPr sz="2400" b="1" spc="-5" dirty="0">
                <a:latin typeface="Arial"/>
                <a:cs typeface="Arial"/>
              </a:rPr>
              <a:t>1000 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b="1" spc="-5" dirty="0">
                <a:latin typeface="Arial"/>
                <a:cs typeface="Arial"/>
              </a:rPr>
              <a:t> 3,000,000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155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dimensional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matrix!!!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875"/>
              </a:lnSpc>
            </a:pPr>
            <a:r>
              <a:rPr sz="1800" dirty="0">
                <a:latin typeface="Arial"/>
                <a:cs typeface="Arial"/>
              </a:rPr>
              <a:t>= </a:t>
            </a:r>
            <a:r>
              <a:rPr sz="2400" b="1" i="1" spc="-5" dirty="0">
                <a:latin typeface="Arial"/>
                <a:cs typeface="Arial"/>
              </a:rPr>
              <a:t>3,000,000,000</a:t>
            </a:r>
            <a:r>
              <a:rPr sz="2400" b="1" i="1" spc="5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5912" y="1539874"/>
            <a:ext cx="2286000" cy="2088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3AC477B4-C426-49E0-BECB-5596FA594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901" y="251540"/>
            <a:ext cx="8888818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0429" marR="5080" indent="-3428365" algn="l">
              <a:lnSpc>
                <a:spcPct val="100000"/>
              </a:lnSpc>
              <a:spcBef>
                <a:spcPts val="95"/>
              </a:spcBef>
            </a:pPr>
            <a:r>
              <a:rPr sz="2400" b="1" spc="-15" dirty="0"/>
              <a:t>Traditional </a:t>
            </a:r>
            <a:r>
              <a:rPr sz="2400" b="1" spc="-5" dirty="0"/>
              <a:t>Neural Network </a:t>
            </a:r>
            <a:r>
              <a:rPr sz="2400" b="1" dirty="0"/>
              <a:t>vs. </a:t>
            </a:r>
            <a:r>
              <a:rPr sz="2400" b="1" spc="-5" dirty="0"/>
              <a:t>Convolutional Neural  Network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075" y="464058"/>
            <a:ext cx="3286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Why Convolutional</a:t>
            </a:r>
            <a:r>
              <a:rPr spc="-25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2982" y="2526283"/>
            <a:ext cx="124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4020" y="2526283"/>
            <a:ext cx="174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95698" y="2097404"/>
          <a:ext cx="12192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00379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1788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2892" y="183038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0379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788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2892" y="220122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0379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1788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2892" y="2572195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938898" y="20669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2449" y="1761743"/>
          <a:ext cx="2708906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075" y="464058"/>
            <a:ext cx="3289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Why Convolutional</a:t>
            </a:r>
            <a:r>
              <a:rPr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2982" y="2526283"/>
            <a:ext cx="124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4020" y="2526283"/>
            <a:ext cx="174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95698" y="2097404"/>
          <a:ext cx="12192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00379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1788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2892" y="183038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4250" y="1830388"/>
            <a:ext cx="1276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0379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1788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2892" y="220122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4250" y="2201228"/>
            <a:ext cx="1276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0379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1788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2892" y="2572195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54250" y="2572195"/>
            <a:ext cx="1276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38898" y="20669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02449" y="1761743"/>
          <a:ext cx="2708907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471017" y="4253890"/>
            <a:ext cx="909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Parameter Sharing: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feature detector that </a:t>
            </a:r>
            <a:r>
              <a:rPr sz="1800" spc="-1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useful in one part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 image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5" dirty="0">
                <a:latin typeface="Arial"/>
                <a:cs typeface="Arial"/>
              </a:rPr>
              <a:t>also </a:t>
            </a:r>
            <a:r>
              <a:rPr sz="1800" spc="-10" dirty="0">
                <a:latin typeface="Arial"/>
                <a:cs typeface="Arial"/>
              </a:rPr>
              <a:t>be  </a:t>
            </a:r>
            <a:r>
              <a:rPr sz="1800" spc="-5" dirty="0">
                <a:latin typeface="Arial"/>
                <a:cs typeface="Arial"/>
              </a:rPr>
              <a:t>useful on another part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 same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2143" y="414303"/>
            <a:ext cx="4766310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Why Convolutional</a:t>
            </a:r>
            <a:r>
              <a:rPr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2982" y="2526283"/>
            <a:ext cx="124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4020" y="2526283"/>
            <a:ext cx="1746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95698" y="2097404"/>
          <a:ext cx="12192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00379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1788" y="183038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2892" y="183038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0379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788" y="2201228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2892" y="2201228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0379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1788" y="2572195"/>
            <a:ext cx="2533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2892" y="2572195"/>
            <a:ext cx="254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938898" y="2066924"/>
          <a:ext cx="17526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2449" y="1761743"/>
          <a:ext cx="2708906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>
                        <a:alpha val="7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71017" y="4253890"/>
            <a:ext cx="9091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Parameter Sharing: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feature detector that </a:t>
            </a:r>
            <a:r>
              <a:rPr sz="1800" spc="-1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useful in one part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 image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5" dirty="0">
                <a:latin typeface="Arial"/>
                <a:cs typeface="Arial"/>
              </a:rPr>
              <a:t>also </a:t>
            </a:r>
            <a:r>
              <a:rPr sz="1800" spc="-10" dirty="0">
                <a:latin typeface="Arial"/>
                <a:cs typeface="Arial"/>
              </a:rPr>
              <a:t>be  </a:t>
            </a:r>
            <a:r>
              <a:rPr sz="1800" spc="-5" dirty="0">
                <a:latin typeface="Arial"/>
                <a:cs typeface="Arial"/>
              </a:rPr>
              <a:t>useful on another part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 same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Sparcity </a:t>
            </a:r>
            <a:r>
              <a:rPr sz="1800" b="1" dirty="0">
                <a:latin typeface="Arial"/>
                <a:cs typeface="Arial"/>
              </a:rPr>
              <a:t>of connections: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each </a:t>
            </a:r>
            <a:r>
              <a:rPr sz="1800" spc="-25" dirty="0">
                <a:latin typeface="Arial"/>
                <a:cs typeface="Arial"/>
              </a:rPr>
              <a:t>layer, </a:t>
            </a:r>
            <a:r>
              <a:rPr sz="1800" spc="-5" dirty="0">
                <a:latin typeface="Arial"/>
                <a:cs typeface="Arial"/>
              </a:rPr>
              <a:t>output depends only on small number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inputs.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" y="3011"/>
            <a:ext cx="10083800" cy="983171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89"/>
          </a:p>
        </p:txBody>
      </p:sp>
      <p:sp>
        <p:nvSpPr>
          <p:cNvPr id="3" name="object 3"/>
          <p:cNvSpPr/>
          <p:nvPr/>
        </p:nvSpPr>
        <p:spPr>
          <a:xfrm>
            <a:off x="630" y="3011"/>
            <a:ext cx="10083800" cy="983171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ln w="320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48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0754" y="204607"/>
            <a:ext cx="2320850" cy="366456"/>
          </a:xfrm>
          <a:prstGeom prst="rect">
            <a:avLst/>
          </a:prstGeom>
        </p:spPr>
        <p:txBody>
          <a:bodyPr vert="horz" wrap="square" lIns="0" tIns="9979" rIns="0" bIns="0" rtlCol="0" anchor="ctr">
            <a:spAutoFit/>
          </a:bodyPr>
          <a:lstStyle/>
          <a:p>
            <a:pPr marL="10504">
              <a:spcBef>
                <a:spcPts val="78"/>
              </a:spcBef>
            </a:pPr>
            <a:r>
              <a:rPr sz="2316" spc="-111" dirty="0">
                <a:solidFill>
                  <a:srgbClr val="252525"/>
                </a:solidFill>
              </a:rPr>
              <a:t>LAYERS </a:t>
            </a:r>
            <a:r>
              <a:rPr sz="2316" spc="95" dirty="0">
                <a:solidFill>
                  <a:srgbClr val="252525"/>
                </a:solidFill>
              </a:rPr>
              <a:t>IN</a:t>
            </a:r>
            <a:r>
              <a:rPr sz="2316" spc="120" dirty="0">
                <a:solidFill>
                  <a:srgbClr val="252525"/>
                </a:solidFill>
              </a:rPr>
              <a:t> </a:t>
            </a:r>
            <a:r>
              <a:rPr sz="2316" spc="66" dirty="0">
                <a:solidFill>
                  <a:srgbClr val="252525"/>
                </a:solidFill>
              </a:rPr>
              <a:t>CNN</a:t>
            </a:r>
            <a:endParaRPr sz="2316"/>
          </a:p>
        </p:txBody>
      </p:sp>
      <p:sp>
        <p:nvSpPr>
          <p:cNvPr id="5" name="object 5"/>
          <p:cNvSpPr/>
          <p:nvPr/>
        </p:nvSpPr>
        <p:spPr>
          <a:xfrm>
            <a:off x="0" y="985551"/>
            <a:ext cx="10083800" cy="4688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89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300" y="403790"/>
            <a:ext cx="4624197" cy="572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few </a:t>
            </a:r>
            <a:r>
              <a:rPr dirty="0"/>
              <a:t>important</a:t>
            </a:r>
            <a:r>
              <a:rPr spc="-225" dirty="0"/>
              <a:t> </a:t>
            </a:r>
            <a:r>
              <a:rPr spc="-5" dirty="0"/>
              <a:t>terms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43" y="808329"/>
            <a:ext cx="8813165" cy="429006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26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Forward pass</a:t>
            </a:r>
            <a:r>
              <a:rPr dirty="0">
                <a:latin typeface="Arial"/>
                <a:cs typeface="Arial"/>
              </a:rPr>
              <a:t>: Process of passing the data from input layer to output</a:t>
            </a:r>
            <a:r>
              <a:rPr spc="-30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layer.</a:t>
            </a:r>
            <a:endParaRPr dirty="0">
              <a:latin typeface="Arial"/>
              <a:cs typeface="Arial"/>
            </a:endParaRPr>
          </a:p>
          <a:p>
            <a:pPr marL="335280" indent="-322580">
              <a:lnSpc>
                <a:spcPct val="100000"/>
              </a:lnSpc>
              <a:spcBef>
                <a:spcPts val="116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Cost Function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Difference </a:t>
            </a:r>
            <a:r>
              <a:rPr dirty="0">
                <a:latin typeface="Arial"/>
                <a:cs typeface="Arial"/>
              </a:rPr>
              <a:t>between the predicted and true output of a</a:t>
            </a:r>
            <a:r>
              <a:rPr spc="-2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NN.</a:t>
            </a:r>
          </a:p>
          <a:p>
            <a:pPr marL="335280" marR="26034" indent="-322580">
              <a:lnSpc>
                <a:spcPct val="90000"/>
              </a:lnSpc>
              <a:spcBef>
                <a:spcPts val="139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Backpropagation</a:t>
            </a:r>
            <a:r>
              <a:rPr dirty="0">
                <a:latin typeface="Arial"/>
                <a:cs typeface="Arial"/>
              </a:rPr>
              <a:t>: The process of updating parameters of a network  depending on the cost function (using optimization algorithms </a:t>
            </a:r>
            <a:r>
              <a:rPr spc="-5" dirty="0">
                <a:latin typeface="Arial"/>
                <a:cs typeface="Arial"/>
              </a:rPr>
              <a:t>viz.,</a:t>
            </a:r>
            <a:r>
              <a:rPr spc="-2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Gradient  Descent, SGDM, ADAGrad, etc.) to minimize the</a:t>
            </a:r>
            <a:r>
              <a:rPr spc="-3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cost.</a:t>
            </a:r>
          </a:p>
          <a:p>
            <a:pPr marL="335280" indent="-322580">
              <a:lnSpc>
                <a:spcPct val="100000"/>
              </a:lnSpc>
              <a:spcBef>
                <a:spcPts val="116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Mini-batch</a:t>
            </a:r>
            <a:r>
              <a:rPr dirty="0">
                <a:latin typeface="Arial"/>
                <a:cs typeface="Arial"/>
              </a:rPr>
              <a:t>: Number of images passing at once through the</a:t>
            </a:r>
            <a:r>
              <a:rPr spc="-2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network.</a:t>
            </a:r>
          </a:p>
          <a:p>
            <a:pPr marL="335280" indent="-322580">
              <a:lnSpc>
                <a:spcPct val="100000"/>
              </a:lnSpc>
              <a:spcBef>
                <a:spcPts val="1160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Learning Rate</a:t>
            </a:r>
            <a:r>
              <a:rPr dirty="0">
                <a:latin typeface="Arial"/>
                <a:cs typeface="Arial"/>
              </a:rPr>
              <a:t>: Speed by which the parameters are</a:t>
            </a:r>
            <a:r>
              <a:rPr spc="-2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updated.</a:t>
            </a:r>
          </a:p>
          <a:p>
            <a:pPr marL="335280" indent="-322580">
              <a:lnSpc>
                <a:spcPts val="2280"/>
              </a:lnSpc>
              <a:spcBef>
                <a:spcPts val="115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Iteration</a:t>
            </a:r>
            <a:r>
              <a:rPr dirty="0">
                <a:latin typeface="Arial"/>
                <a:cs typeface="Arial"/>
              </a:rPr>
              <a:t>:</a:t>
            </a:r>
            <a:r>
              <a:rPr spc="-1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mini-batch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performing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forward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backward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pass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through</a:t>
            </a:r>
          </a:p>
          <a:p>
            <a:pPr marL="335280">
              <a:lnSpc>
                <a:spcPts val="2280"/>
              </a:lnSpc>
            </a:pPr>
            <a:r>
              <a:rPr dirty="0">
                <a:latin typeface="Arial"/>
                <a:cs typeface="Arial"/>
              </a:rPr>
              <a:t>the network is an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iteration.</a:t>
            </a:r>
          </a:p>
          <a:p>
            <a:pPr marL="335280" marR="210185" indent="-322580">
              <a:lnSpc>
                <a:spcPts val="2160"/>
              </a:lnSpc>
              <a:spcBef>
                <a:spcPts val="1435"/>
              </a:spcBef>
              <a:buSzPct val="45000"/>
              <a:buFont typeface="Wingdings"/>
              <a:buChar char=""/>
              <a:tabLst>
                <a:tab pos="335280" algn="l"/>
                <a:tab pos="335915" algn="l"/>
              </a:tabLst>
            </a:pPr>
            <a:r>
              <a:rPr b="1" i="1" dirty="0">
                <a:latin typeface="Arial"/>
                <a:cs typeface="Arial"/>
              </a:rPr>
              <a:t>Epoch</a:t>
            </a:r>
            <a:r>
              <a:rPr dirty="0">
                <a:latin typeface="Arial"/>
                <a:cs typeface="Arial"/>
              </a:rPr>
              <a:t>: When the complete dataset undergoes a forward and a</a:t>
            </a:r>
            <a:r>
              <a:rPr spc="-2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backward  pass, an epoch is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completed.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38DB-92A2-4DCF-AA40-91D6D145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920" y="476250"/>
            <a:ext cx="6179058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graph on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0FB367-BE8E-469F-A09B-E89A721A1B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1300" y="1692474"/>
            <a:ext cx="9448800" cy="1231106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tbCallBack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keras.callbacks.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log_dir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'./Graph'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histogram_freq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write_graph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write_images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(...inputs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parameters..., callbacks=[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tbCallBack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55EBEA7-1153-4C30-82D4-95A77D6C3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3374826"/>
            <a:ext cx="8486298" cy="615553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>
              <a:defRPr sz="20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If you want to visualize the files created during training, run in your terminal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78FB9F0-8281-460E-87D1-AECDF2291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4168061"/>
            <a:ext cx="4926029" cy="307777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logdir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path_to_current_dir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/Graph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4796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1830070"/>
            <a:ext cx="8529214" cy="1848697"/>
          </a:xfrm>
        </p:spPr>
        <p:txBody>
          <a:bodyPr>
            <a:noAutofit/>
          </a:bodyPr>
          <a:lstStyle/>
          <a:p>
            <a:r>
              <a:rPr lang="en-US" sz="5955" dirty="0">
                <a:latin typeface="Georgia" panose="02040502050405020303" pitchFamily="18" charset="0"/>
              </a:rPr>
              <a:t>Use case: </a:t>
            </a:r>
            <a:r>
              <a:rPr lang="en-US" sz="5955">
                <a:latin typeface="Georgia" panose="02040502050405020303" pitchFamily="18" charset="0"/>
              </a:rPr>
              <a:t>Image classification</a:t>
            </a:r>
            <a:endParaRPr lang="en-US" sz="5955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86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5664-59C6-474D-8B62-1EB2B574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861774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Classification on Cifar10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DE86E-AA9B-4895-BA63-32D27C76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1325881"/>
            <a:ext cx="8907357" cy="3742910"/>
          </a:xfrm>
        </p:spPr>
      </p:pic>
    </p:spTree>
    <p:extLst>
      <p:ext uri="{BB962C8B-B14F-4D97-AF65-F5344CB8AC3E}">
        <p14:creationId xmlns:p14="http://schemas.microsoft.com/office/powerpoint/2010/main" val="3948544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6FAA-266A-40CB-9D86-B0FA28F0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Cifar10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F2C8D-2F03-4A98-9689-06D238D89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7" y="1800225"/>
            <a:ext cx="4139740" cy="32702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D70F19-C45C-4B7B-8846-ECF115767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22432" y="1073785"/>
            <a:ext cx="4457180" cy="1221873"/>
          </a:xfrm>
        </p:spPr>
        <p:txBody>
          <a:bodyPr/>
          <a:lstStyle/>
          <a:p>
            <a:r>
              <a:rPr lang="en-US" dirty="0"/>
              <a:t>containing 60.000 different images</a:t>
            </a:r>
          </a:p>
          <a:p>
            <a:r>
              <a:rPr lang="en-US" dirty="0"/>
              <a:t> size of all images in this dataset is 32x32x3 (RGB)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769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0F7268-AA24-4FD3-B45F-C1E0BBCA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42" y="464058"/>
            <a:ext cx="4890515" cy="430887"/>
          </a:xfrm>
        </p:spPr>
        <p:txBody>
          <a:bodyPr>
            <a:normAutofit fontScale="90000"/>
          </a:bodyPr>
          <a:lstStyle/>
          <a:p>
            <a:r>
              <a:rPr lang="en-US" dirty="0"/>
              <a:t>Load data set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A1BA76E-5150-42DD-BF52-818237FD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7" y="1577847"/>
            <a:ext cx="6412076" cy="2138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38" tIns="50419" rIns="100838" bIns="50419" numCol="1" anchor="ctr" anchorCtr="0" compatLnSpc="1">
            <a:prstTxWarp prst="textNoShape">
              <a:avLst/>
            </a:prstTxWarp>
            <a:spAutoFit/>
          </a:bodyPr>
          <a:lstStyle/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cifar10.load_data()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en-US" altLang="en-US" sz="220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6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/= 255.0</a:t>
            </a:r>
          </a:p>
          <a:p>
            <a:pPr defTabSz="1008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sz="22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/= 255.0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A4461F-B9C8-4D53-950D-C3240ED31E10}"/>
              </a:ext>
            </a:extLst>
          </p:cNvPr>
          <p:cNvSpPr/>
          <p:nvPr/>
        </p:nvSpPr>
        <p:spPr>
          <a:xfrm>
            <a:off x="5966248" y="2838450"/>
            <a:ext cx="3361267" cy="15125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85" dirty="0"/>
              <a:t>Using one hot encoding to transform the output variable into a binary matrix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0C60E9-948A-49A2-9B42-9097BEE986DB}"/>
              </a:ext>
            </a:extLst>
          </p:cNvPr>
          <p:cNvCxnSpPr/>
          <p:nvPr/>
        </p:nvCxnSpPr>
        <p:spPr>
          <a:xfrm>
            <a:off x="5714153" y="2334260"/>
            <a:ext cx="252095" cy="504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45A4F-A400-43A6-A7FE-076B7EF027BA}"/>
              </a:ext>
            </a:extLst>
          </p:cNvPr>
          <p:cNvSpPr/>
          <p:nvPr/>
        </p:nvSpPr>
        <p:spPr>
          <a:xfrm>
            <a:off x="2041947" y="3846830"/>
            <a:ext cx="2411732" cy="8403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85" dirty="0"/>
              <a:t>Normalizing the data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0835B4-A1A6-4709-AA8F-0A5E5CE299A7}"/>
              </a:ext>
            </a:extLst>
          </p:cNvPr>
          <p:cNvCxnSpPr>
            <a:cxnSpLocks/>
          </p:cNvCxnSpPr>
          <p:nvPr/>
        </p:nvCxnSpPr>
        <p:spPr>
          <a:xfrm>
            <a:off x="2352887" y="3594735"/>
            <a:ext cx="252095" cy="252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3940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UMKC_PPT3</Template>
  <TotalTime>5613</TotalTime>
  <Words>5722</Words>
  <Application>Microsoft Office PowerPoint</Application>
  <PresentationFormat>Custom</PresentationFormat>
  <Paragraphs>2729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Calibri</vt:lpstr>
      <vt:lpstr>DejaVu Serif</vt:lpstr>
      <vt:lpstr>Georgia</vt:lpstr>
      <vt:lpstr>Hadassah Friedlaender</vt:lpstr>
      <vt:lpstr>Helvetica</vt:lpstr>
      <vt:lpstr>Times New Roman</vt:lpstr>
      <vt:lpstr>Wingdings</vt:lpstr>
      <vt:lpstr>UMKC_PPT3</vt:lpstr>
      <vt:lpstr>Custom Design</vt:lpstr>
      <vt:lpstr>Keras</vt:lpstr>
      <vt:lpstr>Overview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Traditional Neural Network vs. Convolutional Neural  Network</vt:lpstr>
      <vt:lpstr>Traditional Neural Network vs. Convolutional Neural  Network</vt:lpstr>
      <vt:lpstr>PowerPoint Presentation</vt:lpstr>
      <vt:lpstr>Stages of feature extraction by CNN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Padding</vt:lpstr>
      <vt:lpstr>Foundation of Convolutional Neural Networks</vt:lpstr>
      <vt:lpstr>PowerPoint Presentation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Foundation of Convolutional Neural Networks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</vt:lpstr>
      <vt:lpstr>Convolution on Color images Multiple filters</vt:lpstr>
      <vt:lpstr>Pooling Layer</vt:lpstr>
      <vt:lpstr>PowerPoint Presentation</vt:lpstr>
      <vt:lpstr>Pooling Layer</vt:lpstr>
      <vt:lpstr>Pooling Layer</vt:lpstr>
      <vt:lpstr>Why Convolutional ?</vt:lpstr>
      <vt:lpstr>Why Convolutional ?</vt:lpstr>
      <vt:lpstr>Why Convolutional ?</vt:lpstr>
      <vt:lpstr>Why Convolutional ?</vt:lpstr>
      <vt:lpstr>LAYERS IN CNN</vt:lpstr>
      <vt:lpstr>A few important terms</vt:lpstr>
      <vt:lpstr>Visualize the graph on Tensorboard</vt:lpstr>
      <vt:lpstr>Use case: Image classification</vt:lpstr>
      <vt:lpstr>Image Classification on Cifar10</vt:lpstr>
      <vt:lpstr>Data set: Cifar10</vt:lpstr>
      <vt:lpstr>Load data set</vt:lpstr>
      <vt:lpstr> structure of the model</vt:lpstr>
      <vt:lpstr>Our baseline network structure can be summarized as follows: </vt:lpstr>
      <vt:lpstr>Convolutional layer</vt:lpstr>
      <vt:lpstr>Flatten layer</vt:lpstr>
      <vt:lpstr>Fitting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Paresh Kamble</dc:creator>
  <cp:lastModifiedBy>Albishri, Ahmed (UMKC-Student)</cp:lastModifiedBy>
  <cp:revision>34</cp:revision>
  <dcterms:created xsi:type="dcterms:W3CDTF">2019-04-15T04:28:09Z</dcterms:created>
  <dcterms:modified xsi:type="dcterms:W3CDTF">2020-04-17T04:46:09Z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2019-04-15T00:00:00Z</vt:filetime>
  </property>
</Properties>
</file>